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64" r:id="rId4"/>
    <p:sldId id="265" r:id="rId5"/>
    <p:sldId id="258" r:id="rId6"/>
    <p:sldId id="257" r:id="rId7"/>
    <p:sldId id="263" r:id="rId8"/>
    <p:sldId id="273" r:id="rId9"/>
    <p:sldId id="274" r:id="rId10"/>
    <p:sldId id="275" r:id="rId11"/>
    <p:sldId id="266" r:id="rId12"/>
    <p:sldId id="268" r:id="rId13"/>
    <p:sldId id="269" r:id="rId14"/>
    <p:sldId id="267" r:id="rId15"/>
    <p:sldId id="271" r:id="rId16"/>
    <p:sldId id="260" r:id="rId17"/>
    <p:sldId id="270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3469" autoAdjust="0"/>
  </p:normalViewPr>
  <p:slideViewPr>
    <p:cSldViewPr snapToGrid="0">
      <p:cViewPr varScale="1">
        <p:scale>
          <a:sx n="79" d="100"/>
          <a:sy n="79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35F56-F616-4AE2-9396-B070F656615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B0873F-A4B0-4A67-B033-497D985C4C82}">
      <dgm:prSet/>
      <dgm:spPr/>
      <dgm:t>
        <a:bodyPr/>
        <a:lstStyle/>
        <a:p>
          <a:pPr rtl="0"/>
          <a:r>
            <a:rPr lang="en-GB" smtClean="0"/>
            <a:t>EU Strategy for the Baltic Sea Region</a:t>
          </a:r>
          <a:endParaRPr lang="en-GB"/>
        </a:p>
      </dgm:t>
    </dgm:pt>
    <dgm:pt modelId="{C78706C9-F599-4ECB-B6CB-28DB19C47E60}" type="parTrans" cxnId="{4FB09D68-7A7C-4BAC-804C-176181A623DD}">
      <dgm:prSet/>
      <dgm:spPr/>
      <dgm:t>
        <a:bodyPr/>
        <a:lstStyle/>
        <a:p>
          <a:endParaRPr lang="en-GB"/>
        </a:p>
      </dgm:t>
    </dgm:pt>
    <dgm:pt modelId="{64308E03-8607-4148-9473-2988BF27DE65}" type="sibTrans" cxnId="{4FB09D68-7A7C-4BAC-804C-176181A623DD}">
      <dgm:prSet/>
      <dgm:spPr/>
      <dgm:t>
        <a:bodyPr/>
        <a:lstStyle/>
        <a:p>
          <a:endParaRPr lang="en-GB"/>
        </a:p>
      </dgm:t>
    </dgm:pt>
    <dgm:pt modelId="{3E5C3B16-2F73-463E-96B3-018AA9628D2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PA Secure </a:t>
          </a:r>
          <a:endParaRPr lang="en-GB" b="1" dirty="0">
            <a:solidFill>
              <a:schemeClr val="tx1"/>
            </a:solidFill>
          </a:endParaRPr>
        </a:p>
      </dgm:t>
    </dgm:pt>
    <dgm:pt modelId="{D0F41481-6FCE-4DE7-AAC4-911412FA9E29}" type="parTrans" cxnId="{99AA7D89-FEEB-4D7D-8B0D-047C22A5CF70}">
      <dgm:prSet/>
      <dgm:spPr/>
      <dgm:t>
        <a:bodyPr/>
        <a:lstStyle/>
        <a:p>
          <a:endParaRPr lang="en-GB"/>
        </a:p>
      </dgm:t>
    </dgm:pt>
    <dgm:pt modelId="{2FE3F8F3-2ADA-49E8-8DFE-8F63825226FF}" type="sibTrans" cxnId="{99AA7D89-FEEB-4D7D-8B0D-047C22A5CF70}">
      <dgm:prSet/>
      <dgm:spPr/>
      <dgm:t>
        <a:bodyPr/>
        <a:lstStyle/>
        <a:p>
          <a:endParaRPr lang="en-GB"/>
        </a:p>
      </dgm:t>
    </dgm:pt>
    <dgm:pt modelId="{7FDCCBCA-2A9A-42F2-ABDA-66A47E264911}" type="pres">
      <dgm:prSet presAssocID="{87735F56-F616-4AE2-9396-B070F656615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6E6C92-9EF4-4DCE-89D3-8CEE95C3BB17}" type="pres">
      <dgm:prSet presAssocID="{87735F56-F616-4AE2-9396-B070F656615D}" presName="comp1" presStyleCnt="0"/>
      <dgm:spPr/>
    </dgm:pt>
    <dgm:pt modelId="{FF7A094F-5244-4E74-A2A3-244DA1AFEEB8}" type="pres">
      <dgm:prSet presAssocID="{87735F56-F616-4AE2-9396-B070F656615D}" presName="circle1" presStyleLbl="node1" presStyleIdx="0" presStyleCnt="2"/>
      <dgm:spPr/>
      <dgm:t>
        <a:bodyPr/>
        <a:lstStyle/>
        <a:p>
          <a:endParaRPr lang="en-GB"/>
        </a:p>
      </dgm:t>
    </dgm:pt>
    <dgm:pt modelId="{FF0AD0C2-A0C1-43D2-8E31-8F9426164988}" type="pres">
      <dgm:prSet presAssocID="{87735F56-F616-4AE2-9396-B070F656615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47BEA6-EF10-4CF2-B983-D6CE72E21AB2}" type="pres">
      <dgm:prSet presAssocID="{87735F56-F616-4AE2-9396-B070F656615D}" presName="comp2" presStyleCnt="0"/>
      <dgm:spPr/>
    </dgm:pt>
    <dgm:pt modelId="{6FE6455C-5440-4475-BB8A-2984C4C9EB91}" type="pres">
      <dgm:prSet presAssocID="{87735F56-F616-4AE2-9396-B070F656615D}" presName="circle2" presStyleLbl="node1" presStyleIdx="1" presStyleCnt="2"/>
      <dgm:spPr/>
      <dgm:t>
        <a:bodyPr/>
        <a:lstStyle/>
        <a:p>
          <a:endParaRPr lang="en-GB"/>
        </a:p>
      </dgm:t>
    </dgm:pt>
    <dgm:pt modelId="{3C33ECF5-46F4-41E3-8AED-A99A3EDABDC5}" type="pres">
      <dgm:prSet presAssocID="{87735F56-F616-4AE2-9396-B070F656615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7BE6D68-81D8-4AFA-852F-0BCD5CA3431D}" type="presOf" srcId="{46B0873F-A4B0-4A67-B033-497D985C4C82}" destId="{FF0AD0C2-A0C1-43D2-8E31-8F9426164988}" srcOrd="1" destOrd="0" presId="urn:microsoft.com/office/officeart/2005/8/layout/venn2"/>
    <dgm:cxn modelId="{DE3EDCB2-5B97-4B2E-A773-48D2275A5203}" type="presOf" srcId="{3E5C3B16-2F73-463E-96B3-018AA9628D2A}" destId="{3C33ECF5-46F4-41E3-8AED-A99A3EDABDC5}" srcOrd="1" destOrd="0" presId="urn:microsoft.com/office/officeart/2005/8/layout/venn2"/>
    <dgm:cxn modelId="{9D15B534-F1CE-4E1A-A119-A1AED7736774}" type="presOf" srcId="{3E5C3B16-2F73-463E-96B3-018AA9628D2A}" destId="{6FE6455C-5440-4475-BB8A-2984C4C9EB91}" srcOrd="0" destOrd="0" presId="urn:microsoft.com/office/officeart/2005/8/layout/venn2"/>
    <dgm:cxn modelId="{99AA7D89-FEEB-4D7D-8B0D-047C22A5CF70}" srcId="{87735F56-F616-4AE2-9396-B070F656615D}" destId="{3E5C3B16-2F73-463E-96B3-018AA9628D2A}" srcOrd="1" destOrd="0" parTransId="{D0F41481-6FCE-4DE7-AAC4-911412FA9E29}" sibTransId="{2FE3F8F3-2ADA-49E8-8DFE-8F63825226FF}"/>
    <dgm:cxn modelId="{11CA70E2-499C-4638-9EFD-18F455BC4955}" type="presOf" srcId="{46B0873F-A4B0-4A67-B033-497D985C4C82}" destId="{FF7A094F-5244-4E74-A2A3-244DA1AFEEB8}" srcOrd="0" destOrd="0" presId="urn:microsoft.com/office/officeart/2005/8/layout/venn2"/>
    <dgm:cxn modelId="{D1E63B23-6DB9-4507-A577-46711A304724}" type="presOf" srcId="{87735F56-F616-4AE2-9396-B070F656615D}" destId="{7FDCCBCA-2A9A-42F2-ABDA-66A47E264911}" srcOrd="0" destOrd="0" presId="urn:microsoft.com/office/officeart/2005/8/layout/venn2"/>
    <dgm:cxn modelId="{4FB09D68-7A7C-4BAC-804C-176181A623DD}" srcId="{87735F56-F616-4AE2-9396-B070F656615D}" destId="{46B0873F-A4B0-4A67-B033-497D985C4C82}" srcOrd="0" destOrd="0" parTransId="{C78706C9-F599-4ECB-B6CB-28DB19C47E60}" sibTransId="{64308E03-8607-4148-9473-2988BF27DE65}"/>
    <dgm:cxn modelId="{1E3B9A31-0A99-4B24-A79E-E7BD697A06FC}" type="presParOf" srcId="{7FDCCBCA-2A9A-42F2-ABDA-66A47E264911}" destId="{E76E6C92-9EF4-4DCE-89D3-8CEE95C3BB17}" srcOrd="0" destOrd="0" presId="urn:microsoft.com/office/officeart/2005/8/layout/venn2"/>
    <dgm:cxn modelId="{5232B4D1-5C39-4279-A2F1-A80C429EA67A}" type="presParOf" srcId="{E76E6C92-9EF4-4DCE-89D3-8CEE95C3BB17}" destId="{FF7A094F-5244-4E74-A2A3-244DA1AFEEB8}" srcOrd="0" destOrd="0" presId="urn:microsoft.com/office/officeart/2005/8/layout/venn2"/>
    <dgm:cxn modelId="{BCC233A8-60F0-48F5-B850-6EE19E975C54}" type="presParOf" srcId="{E76E6C92-9EF4-4DCE-89D3-8CEE95C3BB17}" destId="{FF0AD0C2-A0C1-43D2-8E31-8F9426164988}" srcOrd="1" destOrd="0" presId="urn:microsoft.com/office/officeart/2005/8/layout/venn2"/>
    <dgm:cxn modelId="{EBC3DA0B-0FB0-4786-BBB2-51BEDB19166B}" type="presParOf" srcId="{7FDCCBCA-2A9A-42F2-ABDA-66A47E264911}" destId="{9247BEA6-EF10-4CF2-B983-D6CE72E21AB2}" srcOrd="1" destOrd="0" presId="urn:microsoft.com/office/officeart/2005/8/layout/venn2"/>
    <dgm:cxn modelId="{526C2AEE-CD3B-4479-AA31-9FDA628393EC}" type="presParOf" srcId="{9247BEA6-EF10-4CF2-B983-D6CE72E21AB2}" destId="{6FE6455C-5440-4475-BB8A-2984C4C9EB91}" srcOrd="0" destOrd="0" presId="urn:microsoft.com/office/officeart/2005/8/layout/venn2"/>
    <dgm:cxn modelId="{2C47448F-42BA-4211-9475-2E95494C597B}" type="presParOf" srcId="{9247BEA6-EF10-4CF2-B983-D6CE72E21AB2}" destId="{3C33ECF5-46F4-41E3-8AED-A99A3EDABD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A5B9B-5051-4C0F-A74E-0387D6F5E0E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BE0171E-CC8A-44C3-97A4-D573B07DB996}">
      <dgm:prSet phldrT="[Text]"/>
      <dgm:spPr/>
      <dgm:t>
        <a:bodyPr/>
        <a:lstStyle/>
        <a:p>
          <a:r>
            <a:rPr lang="en-GB" dirty="0" smtClean="0"/>
            <a:t>Gdansk</a:t>
          </a:r>
          <a:endParaRPr lang="en-GB" dirty="0"/>
        </a:p>
      </dgm:t>
    </dgm:pt>
    <dgm:pt modelId="{DF0FFDAB-029B-4E96-8474-731CF70768B0}" type="parTrans" cxnId="{374A2FBE-DAF6-4F35-AEC4-075E90D0B9B0}">
      <dgm:prSet/>
      <dgm:spPr/>
      <dgm:t>
        <a:bodyPr/>
        <a:lstStyle/>
        <a:p>
          <a:endParaRPr lang="en-GB"/>
        </a:p>
      </dgm:t>
    </dgm:pt>
    <dgm:pt modelId="{93FFB575-F850-4B27-B755-E0DCD5769DB3}" type="sibTrans" cxnId="{374A2FBE-DAF6-4F35-AEC4-075E90D0B9B0}">
      <dgm:prSet/>
      <dgm:spPr/>
      <dgm:t>
        <a:bodyPr/>
        <a:lstStyle/>
        <a:p>
          <a:endParaRPr lang="en-GB"/>
        </a:p>
      </dgm:t>
    </dgm:pt>
    <dgm:pt modelId="{064D4E04-E53C-4A82-92DB-E1D9E75A3088}">
      <dgm:prSet phldrT="[Text]"/>
      <dgm:spPr/>
      <dgm:t>
        <a:bodyPr/>
        <a:lstStyle/>
        <a:p>
          <a:r>
            <a:rPr lang="en-GB" dirty="0" smtClean="0"/>
            <a:t>Vilnius</a:t>
          </a:r>
          <a:endParaRPr lang="en-GB" dirty="0"/>
        </a:p>
      </dgm:t>
    </dgm:pt>
    <dgm:pt modelId="{3911052E-866B-4313-B13A-F2C97DE0646B}" type="parTrans" cxnId="{0F7BCABD-BAEE-4AAA-9ADB-79F520744199}">
      <dgm:prSet/>
      <dgm:spPr/>
      <dgm:t>
        <a:bodyPr/>
        <a:lstStyle/>
        <a:p>
          <a:endParaRPr lang="en-GB"/>
        </a:p>
      </dgm:t>
    </dgm:pt>
    <dgm:pt modelId="{9405EDC8-8AE3-495A-B3D4-918AD02B8F81}" type="sibTrans" cxnId="{0F7BCABD-BAEE-4AAA-9ADB-79F520744199}">
      <dgm:prSet/>
      <dgm:spPr/>
      <dgm:t>
        <a:bodyPr/>
        <a:lstStyle/>
        <a:p>
          <a:endParaRPr lang="en-GB"/>
        </a:p>
      </dgm:t>
    </dgm:pt>
    <dgm:pt modelId="{C09C2D72-C89A-46DF-BA5A-FC6438D1DDDE}">
      <dgm:prSet phldrT="[Text]"/>
      <dgm:spPr/>
      <dgm:t>
        <a:bodyPr/>
        <a:lstStyle/>
        <a:p>
          <a:r>
            <a:rPr lang="en-GB" dirty="0" smtClean="0"/>
            <a:t>Liepaja</a:t>
          </a:r>
          <a:endParaRPr lang="en-GB" dirty="0"/>
        </a:p>
      </dgm:t>
    </dgm:pt>
    <dgm:pt modelId="{C7F5FF69-A565-42EF-9EF8-18FA0B2FC75C}" type="parTrans" cxnId="{EE48E1A5-52E7-4660-965C-6A595E938550}">
      <dgm:prSet/>
      <dgm:spPr/>
      <dgm:t>
        <a:bodyPr/>
        <a:lstStyle/>
        <a:p>
          <a:endParaRPr lang="en-GB"/>
        </a:p>
      </dgm:t>
    </dgm:pt>
    <dgm:pt modelId="{79F2332F-F083-4F03-BC0F-688279A0B874}" type="sibTrans" cxnId="{EE48E1A5-52E7-4660-965C-6A595E938550}">
      <dgm:prSet/>
      <dgm:spPr/>
      <dgm:t>
        <a:bodyPr/>
        <a:lstStyle/>
        <a:p>
          <a:endParaRPr lang="en-GB"/>
        </a:p>
      </dgm:t>
    </dgm:pt>
    <dgm:pt modelId="{5A64BCC7-8394-46CE-8154-99D9C63CADC7}" type="pres">
      <dgm:prSet presAssocID="{3B2A5B9B-5051-4C0F-A74E-0387D6F5E0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BDB7485-3D7A-457F-84E3-B68FC9B8E98C}" type="pres">
      <dgm:prSet presAssocID="{DBE0171E-CC8A-44C3-97A4-D573B07DB99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3995D-A326-459B-A000-41A855D44AF9}" type="pres">
      <dgm:prSet presAssocID="{DBE0171E-CC8A-44C3-97A4-D573B07DB996}" presName="gear1srcNode" presStyleLbl="node1" presStyleIdx="0" presStyleCnt="3"/>
      <dgm:spPr/>
      <dgm:t>
        <a:bodyPr/>
        <a:lstStyle/>
        <a:p>
          <a:endParaRPr lang="en-GB"/>
        </a:p>
      </dgm:t>
    </dgm:pt>
    <dgm:pt modelId="{CAAFDE2F-D14C-41F6-BEA8-AE59AF9A3E1A}" type="pres">
      <dgm:prSet presAssocID="{DBE0171E-CC8A-44C3-97A4-D573B07DB996}" presName="gear1dstNode" presStyleLbl="node1" presStyleIdx="0" presStyleCnt="3"/>
      <dgm:spPr/>
      <dgm:t>
        <a:bodyPr/>
        <a:lstStyle/>
        <a:p>
          <a:endParaRPr lang="en-GB"/>
        </a:p>
      </dgm:t>
    </dgm:pt>
    <dgm:pt modelId="{41E7B4B2-F5D8-41B1-A32A-6175D68DD4EC}" type="pres">
      <dgm:prSet presAssocID="{064D4E04-E53C-4A82-92DB-E1D9E75A30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96E861-4AF1-4C12-8780-9F7E6C33829D}" type="pres">
      <dgm:prSet presAssocID="{064D4E04-E53C-4A82-92DB-E1D9E75A3088}" presName="gear2srcNode" presStyleLbl="node1" presStyleIdx="1" presStyleCnt="3"/>
      <dgm:spPr/>
      <dgm:t>
        <a:bodyPr/>
        <a:lstStyle/>
        <a:p>
          <a:endParaRPr lang="en-GB"/>
        </a:p>
      </dgm:t>
    </dgm:pt>
    <dgm:pt modelId="{DE0FB309-801B-4D2A-90C5-8FDC15F698C2}" type="pres">
      <dgm:prSet presAssocID="{064D4E04-E53C-4A82-92DB-E1D9E75A3088}" presName="gear2dstNode" presStyleLbl="node1" presStyleIdx="1" presStyleCnt="3"/>
      <dgm:spPr/>
      <dgm:t>
        <a:bodyPr/>
        <a:lstStyle/>
        <a:p>
          <a:endParaRPr lang="en-GB"/>
        </a:p>
      </dgm:t>
    </dgm:pt>
    <dgm:pt modelId="{40DFB00A-10B7-4A7D-918B-AA8CB6317881}" type="pres">
      <dgm:prSet presAssocID="{C09C2D72-C89A-46DF-BA5A-FC6438D1DDDE}" presName="gear3" presStyleLbl="node1" presStyleIdx="2" presStyleCnt="3"/>
      <dgm:spPr/>
      <dgm:t>
        <a:bodyPr/>
        <a:lstStyle/>
        <a:p>
          <a:endParaRPr lang="en-GB"/>
        </a:p>
      </dgm:t>
    </dgm:pt>
    <dgm:pt modelId="{048B3FA1-0E99-45F8-8F6D-BC40E3AB1069}" type="pres">
      <dgm:prSet presAssocID="{C09C2D72-C89A-46DF-BA5A-FC6438D1DD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A195E-5DC3-4800-9803-9EE93668A1DC}" type="pres">
      <dgm:prSet presAssocID="{C09C2D72-C89A-46DF-BA5A-FC6438D1DDDE}" presName="gear3srcNode" presStyleLbl="node1" presStyleIdx="2" presStyleCnt="3"/>
      <dgm:spPr/>
      <dgm:t>
        <a:bodyPr/>
        <a:lstStyle/>
        <a:p>
          <a:endParaRPr lang="en-GB"/>
        </a:p>
      </dgm:t>
    </dgm:pt>
    <dgm:pt modelId="{0F619837-0032-4D09-81AC-387D05C3B4FA}" type="pres">
      <dgm:prSet presAssocID="{C09C2D72-C89A-46DF-BA5A-FC6438D1DDDE}" presName="gear3dstNode" presStyleLbl="node1" presStyleIdx="2" presStyleCnt="3"/>
      <dgm:spPr/>
      <dgm:t>
        <a:bodyPr/>
        <a:lstStyle/>
        <a:p>
          <a:endParaRPr lang="en-GB"/>
        </a:p>
      </dgm:t>
    </dgm:pt>
    <dgm:pt modelId="{37F7E71B-CDFB-4CD0-A930-07C463EA0C8E}" type="pres">
      <dgm:prSet presAssocID="{93FFB575-F850-4B27-B755-E0DCD5769DB3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110E09E3-3F62-4D9C-A5A8-2D806BA9E795}" type="pres">
      <dgm:prSet presAssocID="{9405EDC8-8AE3-495A-B3D4-918AD02B8F8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812F5DA5-DCF2-45F4-AB18-2C447BF4083F}" type="pres">
      <dgm:prSet presAssocID="{79F2332F-F083-4F03-BC0F-688279A0B874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374A2FBE-DAF6-4F35-AEC4-075E90D0B9B0}" srcId="{3B2A5B9B-5051-4C0F-A74E-0387D6F5E0EA}" destId="{DBE0171E-CC8A-44C3-97A4-D573B07DB996}" srcOrd="0" destOrd="0" parTransId="{DF0FFDAB-029B-4E96-8474-731CF70768B0}" sibTransId="{93FFB575-F850-4B27-B755-E0DCD5769DB3}"/>
    <dgm:cxn modelId="{0EAD5A1F-768B-4B99-AE3F-C1E082705BBF}" type="presOf" srcId="{C09C2D72-C89A-46DF-BA5A-FC6438D1DDDE}" destId="{048B3FA1-0E99-45F8-8F6D-BC40E3AB1069}" srcOrd="1" destOrd="0" presId="urn:microsoft.com/office/officeart/2005/8/layout/gear1"/>
    <dgm:cxn modelId="{73A2BB96-EB83-4391-ABCF-47941B6FAE4B}" type="presOf" srcId="{93FFB575-F850-4B27-B755-E0DCD5769DB3}" destId="{37F7E71B-CDFB-4CD0-A930-07C463EA0C8E}" srcOrd="0" destOrd="0" presId="urn:microsoft.com/office/officeart/2005/8/layout/gear1"/>
    <dgm:cxn modelId="{4367F64E-B8C7-44FE-B935-27B377D872DF}" type="presOf" srcId="{C09C2D72-C89A-46DF-BA5A-FC6438D1DDDE}" destId="{40DFB00A-10B7-4A7D-918B-AA8CB6317881}" srcOrd="0" destOrd="0" presId="urn:microsoft.com/office/officeart/2005/8/layout/gear1"/>
    <dgm:cxn modelId="{0B58B651-25F4-40E9-BA89-184F44274053}" type="presOf" srcId="{DBE0171E-CC8A-44C3-97A4-D573B07DB996}" destId="{53C3995D-A326-459B-A000-41A855D44AF9}" srcOrd="1" destOrd="0" presId="urn:microsoft.com/office/officeart/2005/8/layout/gear1"/>
    <dgm:cxn modelId="{046FD810-7180-4853-8693-4E60259646D1}" type="presOf" srcId="{3B2A5B9B-5051-4C0F-A74E-0387D6F5E0EA}" destId="{5A64BCC7-8394-46CE-8154-99D9C63CADC7}" srcOrd="0" destOrd="0" presId="urn:microsoft.com/office/officeart/2005/8/layout/gear1"/>
    <dgm:cxn modelId="{EE48E1A5-52E7-4660-965C-6A595E938550}" srcId="{3B2A5B9B-5051-4C0F-A74E-0387D6F5E0EA}" destId="{C09C2D72-C89A-46DF-BA5A-FC6438D1DDDE}" srcOrd="2" destOrd="0" parTransId="{C7F5FF69-A565-42EF-9EF8-18FA0B2FC75C}" sibTransId="{79F2332F-F083-4F03-BC0F-688279A0B874}"/>
    <dgm:cxn modelId="{458E4090-84BA-4EDB-8017-4A3AD298F5C3}" type="presOf" srcId="{064D4E04-E53C-4A82-92DB-E1D9E75A3088}" destId="{8996E861-4AF1-4C12-8780-9F7E6C33829D}" srcOrd="1" destOrd="0" presId="urn:microsoft.com/office/officeart/2005/8/layout/gear1"/>
    <dgm:cxn modelId="{4B28F081-9DC5-4E72-9072-51CBA775ED09}" type="presOf" srcId="{064D4E04-E53C-4A82-92DB-E1D9E75A3088}" destId="{DE0FB309-801B-4D2A-90C5-8FDC15F698C2}" srcOrd="2" destOrd="0" presId="urn:microsoft.com/office/officeart/2005/8/layout/gear1"/>
    <dgm:cxn modelId="{BD36A523-CC00-4C76-85E6-E084DC29DD87}" type="presOf" srcId="{9405EDC8-8AE3-495A-B3D4-918AD02B8F81}" destId="{110E09E3-3F62-4D9C-A5A8-2D806BA9E795}" srcOrd="0" destOrd="0" presId="urn:microsoft.com/office/officeart/2005/8/layout/gear1"/>
    <dgm:cxn modelId="{15F029A9-C9D2-44F5-A264-67592F006B43}" type="presOf" srcId="{79F2332F-F083-4F03-BC0F-688279A0B874}" destId="{812F5DA5-DCF2-45F4-AB18-2C447BF4083F}" srcOrd="0" destOrd="0" presId="urn:microsoft.com/office/officeart/2005/8/layout/gear1"/>
    <dgm:cxn modelId="{D615A665-589A-4313-B36C-20DE0F23615D}" type="presOf" srcId="{C09C2D72-C89A-46DF-BA5A-FC6438D1DDDE}" destId="{EEBA195E-5DC3-4800-9803-9EE93668A1DC}" srcOrd="2" destOrd="0" presId="urn:microsoft.com/office/officeart/2005/8/layout/gear1"/>
    <dgm:cxn modelId="{0F7BCABD-BAEE-4AAA-9ADB-79F520744199}" srcId="{3B2A5B9B-5051-4C0F-A74E-0387D6F5E0EA}" destId="{064D4E04-E53C-4A82-92DB-E1D9E75A3088}" srcOrd="1" destOrd="0" parTransId="{3911052E-866B-4313-B13A-F2C97DE0646B}" sibTransId="{9405EDC8-8AE3-495A-B3D4-918AD02B8F81}"/>
    <dgm:cxn modelId="{D7A80E47-1541-446E-A601-98EDCC0CF7FB}" type="presOf" srcId="{064D4E04-E53C-4A82-92DB-E1D9E75A3088}" destId="{41E7B4B2-F5D8-41B1-A32A-6175D68DD4EC}" srcOrd="0" destOrd="0" presId="urn:microsoft.com/office/officeart/2005/8/layout/gear1"/>
    <dgm:cxn modelId="{AD76E4CD-0936-4FFD-88FC-94196EC513FF}" type="presOf" srcId="{DBE0171E-CC8A-44C3-97A4-D573B07DB996}" destId="{CAAFDE2F-D14C-41F6-BEA8-AE59AF9A3E1A}" srcOrd="2" destOrd="0" presId="urn:microsoft.com/office/officeart/2005/8/layout/gear1"/>
    <dgm:cxn modelId="{FCEBDCC3-5D11-4575-8CFB-6ACEFB2BA929}" type="presOf" srcId="{DBE0171E-CC8A-44C3-97A4-D573B07DB996}" destId="{6BDB7485-3D7A-457F-84E3-B68FC9B8E98C}" srcOrd="0" destOrd="0" presId="urn:microsoft.com/office/officeart/2005/8/layout/gear1"/>
    <dgm:cxn modelId="{0E8BC4C0-5B09-43F1-9511-EFC2AE056A11}" type="presOf" srcId="{C09C2D72-C89A-46DF-BA5A-FC6438D1DDDE}" destId="{0F619837-0032-4D09-81AC-387D05C3B4FA}" srcOrd="3" destOrd="0" presId="urn:microsoft.com/office/officeart/2005/8/layout/gear1"/>
    <dgm:cxn modelId="{9ADB7BB1-D46D-487F-892E-0B06A23444ED}" type="presParOf" srcId="{5A64BCC7-8394-46CE-8154-99D9C63CADC7}" destId="{6BDB7485-3D7A-457F-84E3-B68FC9B8E98C}" srcOrd="0" destOrd="0" presId="urn:microsoft.com/office/officeart/2005/8/layout/gear1"/>
    <dgm:cxn modelId="{118EB901-8102-4153-8796-CCB9A0EB2146}" type="presParOf" srcId="{5A64BCC7-8394-46CE-8154-99D9C63CADC7}" destId="{53C3995D-A326-459B-A000-41A855D44AF9}" srcOrd="1" destOrd="0" presId="urn:microsoft.com/office/officeart/2005/8/layout/gear1"/>
    <dgm:cxn modelId="{BA6D697C-22D1-4005-A75D-81A3FD3AB3AC}" type="presParOf" srcId="{5A64BCC7-8394-46CE-8154-99D9C63CADC7}" destId="{CAAFDE2F-D14C-41F6-BEA8-AE59AF9A3E1A}" srcOrd="2" destOrd="0" presId="urn:microsoft.com/office/officeart/2005/8/layout/gear1"/>
    <dgm:cxn modelId="{8C4E55D1-73F2-45C6-8AB8-B8510EF3CB54}" type="presParOf" srcId="{5A64BCC7-8394-46CE-8154-99D9C63CADC7}" destId="{41E7B4B2-F5D8-41B1-A32A-6175D68DD4EC}" srcOrd="3" destOrd="0" presId="urn:microsoft.com/office/officeart/2005/8/layout/gear1"/>
    <dgm:cxn modelId="{AF4E64BA-AACD-4B0A-A241-488EEBD5157A}" type="presParOf" srcId="{5A64BCC7-8394-46CE-8154-99D9C63CADC7}" destId="{8996E861-4AF1-4C12-8780-9F7E6C33829D}" srcOrd="4" destOrd="0" presId="urn:microsoft.com/office/officeart/2005/8/layout/gear1"/>
    <dgm:cxn modelId="{EBD68504-CEFB-48DF-93BE-7C6FBBA317D7}" type="presParOf" srcId="{5A64BCC7-8394-46CE-8154-99D9C63CADC7}" destId="{DE0FB309-801B-4D2A-90C5-8FDC15F698C2}" srcOrd="5" destOrd="0" presId="urn:microsoft.com/office/officeart/2005/8/layout/gear1"/>
    <dgm:cxn modelId="{5FF55B32-5B10-48FF-BEB6-F6A0A62A6EB9}" type="presParOf" srcId="{5A64BCC7-8394-46CE-8154-99D9C63CADC7}" destId="{40DFB00A-10B7-4A7D-918B-AA8CB6317881}" srcOrd="6" destOrd="0" presId="urn:microsoft.com/office/officeart/2005/8/layout/gear1"/>
    <dgm:cxn modelId="{E66C58E6-BCCF-492D-83DE-5B5E877A24DD}" type="presParOf" srcId="{5A64BCC7-8394-46CE-8154-99D9C63CADC7}" destId="{048B3FA1-0E99-45F8-8F6D-BC40E3AB1069}" srcOrd="7" destOrd="0" presId="urn:microsoft.com/office/officeart/2005/8/layout/gear1"/>
    <dgm:cxn modelId="{1D4909E4-824B-47A9-BD7C-1C96AB2354BF}" type="presParOf" srcId="{5A64BCC7-8394-46CE-8154-99D9C63CADC7}" destId="{EEBA195E-5DC3-4800-9803-9EE93668A1DC}" srcOrd="8" destOrd="0" presId="urn:microsoft.com/office/officeart/2005/8/layout/gear1"/>
    <dgm:cxn modelId="{06F9B19A-263E-4C70-B350-539569944041}" type="presParOf" srcId="{5A64BCC7-8394-46CE-8154-99D9C63CADC7}" destId="{0F619837-0032-4D09-81AC-387D05C3B4FA}" srcOrd="9" destOrd="0" presId="urn:microsoft.com/office/officeart/2005/8/layout/gear1"/>
    <dgm:cxn modelId="{3F9FE025-7193-43E1-8817-6FD259A146E6}" type="presParOf" srcId="{5A64BCC7-8394-46CE-8154-99D9C63CADC7}" destId="{37F7E71B-CDFB-4CD0-A930-07C463EA0C8E}" srcOrd="10" destOrd="0" presId="urn:microsoft.com/office/officeart/2005/8/layout/gear1"/>
    <dgm:cxn modelId="{4BF9C4D1-60B2-4A11-9B07-5230379B0ED9}" type="presParOf" srcId="{5A64BCC7-8394-46CE-8154-99D9C63CADC7}" destId="{110E09E3-3F62-4D9C-A5A8-2D806BA9E795}" srcOrd="11" destOrd="0" presId="urn:microsoft.com/office/officeart/2005/8/layout/gear1"/>
    <dgm:cxn modelId="{8163D566-260D-438A-BCD4-316BC931C8ED}" type="presParOf" srcId="{5A64BCC7-8394-46CE-8154-99D9C63CADC7}" destId="{812F5DA5-DCF2-45F4-AB18-2C447BF408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F0DD4-9576-4D4F-AA77-A230519955B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D6B823-FDD6-4743-A650-2DE52639905C}">
      <dgm:prSet phldrT="[Text]"/>
      <dgm:spPr/>
      <dgm:t>
        <a:bodyPr/>
        <a:lstStyle/>
        <a:p>
          <a:r>
            <a:rPr lang="en-GB" dirty="0" smtClean="0"/>
            <a:t>UBC</a:t>
          </a:r>
          <a:endParaRPr lang="en-GB" dirty="0"/>
        </a:p>
      </dgm:t>
    </dgm:pt>
    <dgm:pt modelId="{7C79D35F-B3C6-42E2-A93D-20721BB7EE84}" type="parTrans" cxnId="{277AC1AF-751F-4058-86D8-4BE1D987B562}">
      <dgm:prSet/>
      <dgm:spPr/>
      <dgm:t>
        <a:bodyPr/>
        <a:lstStyle/>
        <a:p>
          <a:endParaRPr lang="en-GB"/>
        </a:p>
      </dgm:t>
    </dgm:pt>
    <dgm:pt modelId="{1F602251-E761-4885-852C-5444F718E8F2}" type="sibTrans" cxnId="{277AC1AF-751F-4058-86D8-4BE1D987B562}">
      <dgm:prSet/>
      <dgm:spPr/>
      <dgm:t>
        <a:bodyPr/>
        <a:lstStyle/>
        <a:p>
          <a:endParaRPr lang="en-GB"/>
        </a:p>
      </dgm:t>
    </dgm:pt>
    <dgm:pt modelId="{CF6F0783-2DEE-4CF3-8530-F737AE58F311}">
      <dgm:prSet phldrT="[Text]"/>
      <dgm:spPr/>
      <dgm:t>
        <a:bodyPr/>
        <a:lstStyle/>
        <a:p>
          <a:r>
            <a:rPr lang="en-GB" dirty="0" err="1" smtClean="0"/>
            <a:t>Gdańsk</a:t>
          </a:r>
          <a:endParaRPr lang="en-GB" dirty="0"/>
        </a:p>
      </dgm:t>
    </dgm:pt>
    <dgm:pt modelId="{C80689A4-7730-4349-82F1-AC20A90E50E6}" type="parTrans" cxnId="{F09FA029-D7B6-4689-942B-76A47AF78862}">
      <dgm:prSet/>
      <dgm:spPr/>
      <dgm:t>
        <a:bodyPr/>
        <a:lstStyle/>
        <a:p>
          <a:endParaRPr lang="en-GB"/>
        </a:p>
      </dgm:t>
    </dgm:pt>
    <dgm:pt modelId="{4A3204C6-7661-43FA-BB2E-212AD54F76C0}" type="sibTrans" cxnId="{F09FA029-D7B6-4689-942B-76A47AF78862}">
      <dgm:prSet/>
      <dgm:spPr/>
      <dgm:t>
        <a:bodyPr/>
        <a:lstStyle/>
        <a:p>
          <a:endParaRPr lang="en-GB"/>
        </a:p>
      </dgm:t>
    </dgm:pt>
    <dgm:pt modelId="{5F79515E-BD8C-49E1-9844-383BA01E0A0B}">
      <dgm:prSet phldrT="[Text]"/>
      <dgm:spPr/>
      <dgm:t>
        <a:bodyPr/>
        <a:lstStyle/>
        <a:p>
          <a:r>
            <a:rPr lang="en-GB" dirty="0" smtClean="0"/>
            <a:t>Liepaja</a:t>
          </a:r>
          <a:endParaRPr lang="en-GB" dirty="0"/>
        </a:p>
      </dgm:t>
    </dgm:pt>
    <dgm:pt modelId="{2445D155-0B20-465A-9DD7-D5DB2FDE808B}" type="parTrans" cxnId="{23213BFF-F09C-40BE-926F-DFF451260B91}">
      <dgm:prSet/>
      <dgm:spPr/>
      <dgm:t>
        <a:bodyPr/>
        <a:lstStyle/>
        <a:p>
          <a:endParaRPr lang="en-GB"/>
        </a:p>
      </dgm:t>
    </dgm:pt>
    <dgm:pt modelId="{5419C69C-7B46-442D-849D-186437277928}" type="sibTrans" cxnId="{23213BFF-F09C-40BE-926F-DFF451260B91}">
      <dgm:prSet/>
      <dgm:spPr/>
      <dgm:t>
        <a:bodyPr/>
        <a:lstStyle/>
        <a:p>
          <a:endParaRPr lang="en-GB"/>
        </a:p>
      </dgm:t>
    </dgm:pt>
    <dgm:pt modelId="{9E4FF676-616C-42BF-9A9F-A8850589C6B0}">
      <dgm:prSet phldrT="[Text]"/>
      <dgm:spPr/>
      <dgm:t>
        <a:bodyPr/>
        <a:lstStyle/>
        <a:p>
          <a:r>
            <a:rPr lang="en-GB" dirty="0" smtClean="0"/>
            <a:t>Vilnius</a:t>
          </a:r>
          <a:endParaRPr lang="en-GB" dirty="0"/>
        </a:p>
      </dgm:t>
    </dgm:pt>
    <dgm:pt modelId="{03A6FCFD-8E9F-4A8E-8708-B33BD1BE2800}" type="parTrans" cxnId="{B6AC9109-37A4-4CC4-B5C8-04AFDE8AD98D}">
      <dgm:prSet/>
      <dgm:spPr/>
      <dgm:t>
        <a:bodyPr/>
        <a:lstStyle/>
        <a:p>
          <a:endParaRPr lang="en-GB"/>
        </a:p>
      </dgm:t>
    </dgm:pt>
    <dgm:pt modelId="{976D1596-0449-415A-8C76-F49E5C6B48DB}" type="sibTrans" cxnId="{B6AC9109-37A4-4CC4-B5C8-04AFDE8AD98D}">
      <dgm:prSet/>
      <dgm:spPr/>
      <dgm:t>
        <a:bodyPr/>
        <a:lstStyle/>
        <a:p>
          <a:endParaRPr lang="en-GB"/>
        </a:p>
      </dgm:t>
    </dgm:pt>
    <dgm:pt modelId="{F47E91A5-2E9E-4054-BBBE-4AA482B531D9}">
      <dgm:prSet phldrT="[Text]"/>
      <dgm:spPr/>
      <dgm:t>
        <a:bodyPr/>
        <a:lstStyle/>
        <a:p>
          <a:r>
            <a:rPr lang="en-GB" dirty="0" smtClean="0"/>
            <a:t>Tallinn</a:t>
          </a:r>
          <a:endParaRPr lang="en-GB" dirty="0"/>
        </a:p>
      </dgm:t>
    </dgm:pt>
    <dgm:pt modelId="{4ADC4FBC-ECB3-4E59-AAD7-66653C33609B}" type="parTrans" cxnId="{D6146AFC-E7AB-4169-95F8-B2761C386E1A}">
      <dgm:prSet/>
      <dgm:spPr/>
      <dgm:t>
        <a:bodyPr/>
        <a:lstStyle/>
        <a:p>
          <a:endParaRPr lang="en-GB"/>
        </a:p>
      </dgm:t>
    </dgm:pt>
    <dgm:pt modelId="{F7EC9A78-FCFB-4812-86D6-50743A42EB53}" type="sibTrans" cxnId="{D6146AFC-E7AB-4169-95F8-B2761C386E1A}">
      <dgm:prSet/>
      <dgm:spPr/>
      <dgm:t>
        <a:bodyPr/>
        <a:lstStyle/>
        <a:p>
          <a:endParaRPr lang="en-GB"/>
        </a:p>
      </dgm:t>
    </dgm:pt>
    <dgm:pt modelId="{5E01AD16-6C1B-4E09-B033-DFB7E835F9DF}">
      <dgm:prSet phldrT="[Text]"/>
      <dgm:spPr/>
      <dgm:t>
        <a:bodyPr/>
        <a:lstStyle/>
        <a:p>
          <a:r>
            <a:rPr lang="en-GB" dirty="0" smtClean="0"/>
            <a:t>Riga</a:t>
          </a:r>
          <a:endParaRPr lang="en-GB" dirty="0"/>
        </a:p>
      </dgm:t>
    </dgm:pt>
    <dgm:pt modelId="{CE7E71A0-B1E2-4E7D-8685-26AA5FB2CC3B}" type="parTrans" cxnId="{33B4CFD0-5962-4131-97E7-8B8C474EAE04}">
      <dgm:prSet/>
      <dgm:spPr/>
      <dgm:t>
        <a:bodyPr/>
        <a:lstStyle/>
        <a:p>
          <a:endParaRPr lang="en-GB"/>
        </a:p>
      </dgm:t>
    </dgm:pt>
    <dgm:pt modelId="{8BEDDB6F-7FBE-4701-BCD1-1537FB99FB08}" type="sibTrans" cxnId="{33B4CFD0-5962-4131-97E7-8B8C474EAE04}">
      <dgm:prSet/>
      <dgm:spPr/>
      <dgm:t>
        <a:bodyPr/>
        <a:lstStyle/>
        <a:p>
          <a:endParaRPr lang="en-GB"/>
        </a:p>
      </dgm:t>
    </dgm:pt>
    <dgm:pt modelId="{E27FCB3B-10DA-4C56-9D66-6F555B915AE7}">
      <dgm:prSet phldrT="[Text]"/>
      <dgm:spPr/>
      <dgm:t>
        <a:bodyPr/>
        <a:lstStyle/>
        <a:p>
          <a:r>
            <a:rPr lang="en-GB" dirty="0" smtClean="0"/>
            <a:t>Sosnowiec</a:t>
          </a:r>
          <a:endParaRPr lang="en-GB" dirty="0"/>
        </a:p>
      </dgm:t>
    </dgm:pt>
    <dgm:pt modelId="{570D5F43-D021-4E77-902F-367F76C2E9DF}" type="parTrans" cxnId="{717B9038-7136-41EC-8EF5-19E9537631C0}">
      <dgm:prSet/>
      <dgm:spPr/>
      <dgm:t>
        <a:bodyPr/>
        <a:lstStyle/>
        <a:p>
          <a:endParaRPr lang="en-GB"/>
        </a:p>
      </dgm:t>
    </dgm:pt>
    <dgm:pt modelId="{34C47B3E-BF7F-4A94-A01A-D7B0DA33AB36}" type="sibTrans" cxnId="{717B9038-7136-41EC-8EF5-19E9537631C0}">
      <dgm:prSet/>
      <dgm:spPr/>
      <dgm:t>
        <a:bodyPr/>
        <a:lstStyle/>
        <a:p>
          <a:endParaRPr lang="en-GB"/>
        </a:p>
      </dgm:t>
    </dgm:pt>
    <dgm:pt modelId="{D987A011-1FA2-47A2-AEA6-49D8F994DC29}">
      <dgm:prSet phldrT="[Text]"/>
      <dgm:spPr/>
      <dgm:t>
        <a:bodyPr/>
        <a:lstStyle/>
        <a:p>
          <a:r>
            <a:rPr lang="en-GB" dirty="0" smtClean="0"/>
            <a:t>EFUS</a:t>
          </a:r>
          <a:endParaRPr lang="en-GB" dirty="0"/>
        </a:p>
      </dgm:t>
    </dgm:pt>
    <dgm:pt modelId="{2FC677E6-25AE-489B-8077-33355E1DD849}" type="parTrans" cxnId="{77C05406-CA81-4F1E-9D8A-9B6BBD66B521}">
      <dgm:prSet/>
      <dgm:spPr/>
      <dgm:t>
        <a:bodyPr/>
        <a:lstStyle/>
        <a:p>
          <a:endParaRPr lang="en-GB"/>
        </a:p>
      </dgm:t>
    </dgm:pt>
    <dgm:pt modelId="{67D38CE3-82B3-46CC-BD81-774D4E3F71C1}" type="sibTrans" cxnId="{77C05406-CA81-4F1E-9D8A-9B6BBD66B521}">
      <dgm:prSet/>
      <dgm:spPr/>
      <dgm:t>
        <a:bodyPr/>
        <a:lstStyle/>
        <a:p>
          <a:endParaRPr lang="en-GB"/>
        </a:p>
      </dgm:t>
    </dgm:pt>
    <dgm:pt modelId="{D5887F1A-058C-4518-BAEE-CFF5914B9559}">
      <dgm:prSet phldrT="[Text]"/>
      <dgm:spPr/>
      <dgm:t>
        <a:bodyPr/>
        <a:lstStyle/>
        <a:p>
          <a:r>
            <a:rPr lang="en-GB" dirty="0" smtClean="0"/>
            <a:t>Jelgava</a:t>
          </a:r>
          <a:endParaRPr lang="en-GB" dirty="0"/>
        </a:p>
      </dgm:t>
    </dgm:pt>
    <dgm:pt modelId="{F136D1C2-BFEE-418E-9065-79A3F65BF566}" type="parTrans" cxnId="{3A2DB1DC-0A4E-4568-A4EF-DF44BD46636B}">
      <dgm:prSet/>
      <dgm:spPr/>
      <dgm:t>
        <a:bodyPr/>
        <a:lstStyle/>
        <a:p>
          <a:endParaRPr lang="en-GB"/>
        </a:p>
      </dgm:t>
    </dgm:pt>
    <dgm:pt modelId="{AD7EE260-C650-4C51-96F0-2A87883E4818}" type="sibTrans" cxnId="{3A2DB1DC-0A4E-4568-A4EF-DF44BD46636B}">
      <dgm:prSet/>
      <dgm:spPr/>
      <dgm:t>
        <a:bodyPr/>
        <a:lstStyle/>
        <a:p>
          <a:endParaRPr lang="en-GB"/>
        </a:p>
      </dgm:t>
    </dgm:pt>
    <dgm:pt modelId="{FB6F1B1B-6C7A-49C9-A1E6-F4118E3D7C86}">
      <dgm:prSet phldrT="[Text]"/>
      <dgm:spPr/>
      <dgm:t>
        <a:bodyPr/>
        <a:lstStyle/>
        <a:p>
          <a:r>
            <a:rPr lang="en-GB" dirty="0" err="1" smtClean="0"/>
            <a:t>Słupsk</a:t>
          </a:r>
          <a:endParaRPr lang="en-GB" dirty="0"/>
        </a:p>
      </dgm:t>
    </dgm:pt>
    <dgm:pt modelId="{66361CE7-1DC2-4572-8A59-7D99F0A8B65D}" type="parTrans" cxnId="{31AD8E16-815D-41F3-9C32-82B928CD982D}">
      <dgm:prSet/>
      <dgm:spPr/>
      <dgm:t>
        <a:bodyPr/>
        <a:lstStyle/>
        <a:p>
          <a:endParaRPr lang="en-GB"/>
        </a:p>
      </dgm:t>
    </dgm:pt>
    <dgm:pt modelId="{3B3E8348-774F-42BD-8BF0-3D6C1ADA663C}" type="sibTrans" cxnId="{31AD8E16-815D-41F3-9C32-82B928CD982D}">
      <dgm:prSet/>
      <dgm:spPr/>
      <dgm:t>
        <a:bodyPr/>
        <a:lstStyle/>
        <a:p>
          <a:endParaRPr lang="en-GB"/>
        </a:p>
      </dgm:t>
    </dgm:pt>
    <dgm:pt modelId="{72A778B3-F284-488E-A89A-47717B175B47}">
      <dgm:prSet phldrT="[Text]"/>
      <dgm:spPr/>
      <dgm:t>
        <a:bodyPr/>
        <a:lstStyle/>
        <a:p>
          <a:r>
            <a:rPr lang="en-GB" dirty="0" smtClean="0"/>
            <a:t>Political Critique</a:t>
          </a:r>
          <a:endParaRPr lang="en-GB" dirty="0"/>
        </a:p>
      </dgm:t>
    </dgm:pt>
    <dgm:pt modelId="{8699D840-010D-471E-A1F8-0E8485AE39E0}" type="parTrans" cxnId="{6E7978DA-F176-4868-8965-92235193AC0F}">
      <dgm:prSet/>
      <dgm:spPr/>
      <dgm:t>
        <a:bodyPr/>
        <a:lstStyle/>
        <a:p>
          <a:endParaRPr lang="en-GB"/>
        </a:p>
      </dgm:t>
    </dgm:pt>
    <dgm:pt modelId="{3E75D7C0-301B-49D5-8B86-26C6F5F84BDB}" type="sibTrans" cxnId="{6E7978DA-F176-4868-8965-92235193AC0F}">
      <dgm:prSet/>
      <dgm:spPr/>
      <dgm:t>
        <a:bodyPr/>
        <a:lstStyle/>
        <a:p>
          <a:endParaRPr lang="en-GB"/>
        </a:p>
      </dgm:t>
    </dgm:pt>
    <dgm:pt modelId="{F511ED2D-C2CD-4ACC-AB05-CF77F2BD66CC}">
      <dgm:prSet phldrT="[Text]"/>
      <dgm:spPr/>
      <dgm:t>
        <a:bodyPr/>
        <a:lstStyle/>
        <a:p>
          <a:r>
            <a:rPr lang="en-GB" dirty="0" err="1" smtClean="0"/>
            <a:t>Jõhvi</a:t>
          </a:r>
          <a:endParaRPr lang="en-GB" dirty="0"/>
        </a:p>
      </dgm:t>
    </dgm:pt>
    <dgm:pt modelId="{28ED9C3D-9DCD-4824-BAA8-B73B33FCA12C}" type="parTrans" cxnId="{44519957-6718-455F-B331-AF75AE5D9425}">
      <dgm:prSet/>
      <dgm:spPr/>
      <dgm:t>
        <a:bodyPr/>
        <a:lstStyle/>
        <a:p>
          <a:endParaRPr lang="en-GB"/>
        </a:p>
      </dgm:t>
    </dgm:pt>
    <dgm:pt modelId="{5577BCB1-8030-4B19-8492-62BE592E41C1}" type="sibTrans" cxnId="{44519957-6718-455F-B331-AF75AE5D9425}">
      <dgm:prSet/>
      <dgm:spPr/>
      <dgm:t>
        <a:bodyPr/>
        <a:lstStyle/>
        <a:p>
          <a:endParaRPr lang="en-GB"/>
        </a:p>
      </dgm:t>
    </dgm:pt>
    <dgm:pt modelId="{1D74275E-4375-4369-8B5C-276163C36749}">
      <dgm:prSet phldrT="[Text]"/>
      <dgm:spPr/>
      <dgm:t>
        <a:bodyPr/>
        <a:lstStyle/>
        <a:p>
          <a:r>
            <a:rPr lang="en-GB" dirty="0" err="1" smtClean="0"/>
            <a:t>Tukums</a:t>
          </a:r>
          <a:endParaRPr lang="en-GB" dirty="0"/>
        </a:p>
      </dgm:t>
    </dgm:pt>
    <dgm:pt modelId="{A112D63C-934F-4DAD-B0DC-6826E704AFAE}" type="parTrans" cxnId="{C9C58CF8-6C58-499B-A567-CE3B99EEB7F6}">
      <dgm:prSet/>
      <dgm:spPr/>
      <dgm:t>
        <a:bodyPr/>
        <a:lstStyle/>
        <a:p>
          <a:endParaRPr lang="en-GB"/>
        </a:p>
      </dgm:t>
    </dgm:pt>
    <dgm:pt modelId="{6685D550-CD28-4458-86B5-8B8FBFA6DDC7}" type="sibTrans" cxnId="{C9C58CF8-6C58-499B-A567-CE3B99EEB7F6}">
      <dgm:prSet/>
      <dgm:spPr/>
      <dgm:t>
        <a:bodyPr/>
        <a:lstStyle/>
        <a:p>
          <a:endParaRPr lang="en-GB"/>
        </a:p>
      </dgm:t>
    </dgm:pt>
    <dgm:pt modelId="{0CCCC59B-27EA-4C6A-8EE4-9488EC200EDF}">
      <dgm:prSet phldrT="[Text]"/>
      <dgm:spPr/>
      <dgm:t>
        <a:bodyPr/>
        <a:lstStyle/>
        <a:p>
          <a:r>
            <a:rPr lang="en-GB" dirty="0" smtClean="0"/>
            <a:t>ACCUS</a:t>
          </a:r>
          <a:endParaRPr lang="en-GB" dirty="0"/>
        </a:p>
      </dgm:t>
    </dgm:pt>
    <dgm:pt modelId="{29CD2285-54F1-4B39-A61C-6BD607456B61}" type="parTrans" cxnId="{C965E1FF-233A-4FC3-BDE8-79F52F84158C}">
      <dgm:prSet/>
      <dgm:spPr/>
      <dgm:t>
        <a:bodyPr/>
        <a:lstStyle/>
        <a:p>
          <a:endParaRPr lang="en-GB"/>
        </a:p>
      </dgm:t>
    </dgm:pt>
    <dgm:pt modelId="{479F9A13-E2DB-4AD1-8024-FB229661519F}" type="sibTrans" cxnId="{C965E1FF-233A-4FC3-BDE8-79F52F84158C}">
      <dgm:prSet/>
      <dgm:spPr/>
      <dgm:t>
        <a:bodyPr/>
        <a:lstStyle/>
        <a:p>
          <a:endParaRPr lang="en-GB"/>
        </a:p>
      </dgm:t>
    </dgm:pt>
    <dgm:pt modelId="{A10C0C52-24BF-4195-B3AF-ADE42C31E182}">
      <dgm:prSet phldrT="[Text]"/>
      <dgm:spPr/>
      <dgm:t>
        <a:bodyPr/>
        <a:lstStyle/>
        <a:p>
          <a:endParaRPr lang="en-GB" dirty="0"/>
        </a:p>
      </dgm:t>
    </dgm:pt>
    <dgm:pt modelId="{6768E00E-F564-4BEC-95F2-BA1A493BCFD1}" type="parTrans" cxnId="{BDD2239A-9D55-46F0-BAB1-DA6985B2B985}">
      <dgm:prSet/>
      <dgm:spPr/>
      <dgm:t>
        <a:bodyPr/>
        <a:lstStyle/>
        <a:p>
          <a:endParaRPr lang="en-GB"/>
        </a:p>
      </dgm:t>
    </dgm:pt>
    <dgm:pt modelId="{659E8BE5-BD6F-4AB5-BEF4-D112B855769E}" type="sibTrans" cxnId="{BDD2239A-9D55-46F0-BAB1-DA6985B2B985}">
      <dgm:prSet/>
      <dgm:spPr/>
      <dgm:t>
        <a:bodyPr/>
        <a:lstStyle/>
        <a:p>
          <a:endParaRPr lang="en-GB"/>
        </a:p>
      </dgm:t>
    </dgm:pt>
    <dgm:pt modelId="{0A048BB6-F69C-4B6A-9645-54091AA4B887}" type="pres">
      <dgm:prSet presAssocID="{8FCF0DD4-9576-4D4F-AA77-A230519955B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942DB2-A4BD-4061-8CFC-0774CC6BB6A9}" type="pres">
      <dgm:prSet presAssocID="{23D6B823-FDD6-4743-A650-2DE52639905C}" presName="centerShape" presStyleLbl="node0" presStyleIdx="0" presStyleCnt="1"/>
      <dgm:spPr/>
      <dgm:t>
        <a:bodyPr/>
        <a:lstStyle/>
        <a:p>
          <a:endParaRPr lang="en-GB"/>
        </a:p>
      </dgm:t>
    </dgm:pt>
    <dgm:pt modelId="{68F60176-CB93-44FB-8762-CCDA79F4C5E8}" type="pres">
      <dgm:prSet presAssocID="{C80689A4-7730-4349-82F1-AC20A90E50E6}" presName="Name9" presStyleLbl="parChTrans1D2" presStyleIdx="0" presStyleCnt="13"/>
      <dgm:spPr/>
      <dgm:t>
        <a:bodyPr/>
        <a:lstStyle/>
        <a:p>
          <a:endParaRPr lang="en-GB"/>
        </a:p>
      </dgm:t>
    </dgm:pt>
    <dgm:pt modelId="{E5AA23AA-FB74-4CD6-8D35-0036DFC8B18A}" type="pres">
      <dgm:prSet presAssocID="{C80689A4-7730-4349-82F1-AC20A90E50E6}" presName="connTx" presStyleLbl="parChTrans1D2" presStyleIdx="0" presStyleCnt="13"/>
      <dgm:spPr/>
      <dgm:t>
        <a:bodyPr/>
        <a:lstStyle/>
        <a:p>
          <a:endParaRPr lang="en-GB"/>
        </a:p>
      </dgm:t>
    </dgm:pt>
    <dgm:pt modelId="{1C0A5AE2-4E28-4868-AB51-4CFECDA6AEC7}" type="pres">
      <dgm:prSet presAssocID="{CF6F0783-2DEE-4CF3-8530-F737AE58F311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D09D9B-69B3-4F74-BD56-E0AF62C34F13}" type="pres">
      <dgm:prSet presAssocID="{2445D155-0B20-465A-9DD7-D5DB2FDE808B}" presName="Name9" presStyleLbl="parChTrans1D2" presStyleIdx="1" presStyleCnt="13"/>
      <dgm:spPr/>
      <dgm:t>
        <a:bodyPr/>
        <a:lstStyle/>
        <a:p>
          <a:endParaRPr lang="en-GB"/>
        </a:p>
      </dgm:t>
    </dgm:pt>
    <dgm:pt modelId="{E1DE3AD9-6163-4562-9F5A-FFF216B2D8F5}" type="pres">
      <dgm:prSet presAssocID="{2445D155-0B20-465A-9DD7-D5DB2FDE808B}" presName="connTx" presStyleLbl="parChTrans1D2" presStyleIdx="1" presStyleCnt="13"/>
      <dgm:spPr/>
      <dgm:t>
        <a:bodyPr/>
        <a:lstStyle/>
        <a:p>
          <a:endParaRPr lang="en-GB"/>
        </a:p>
      </dgm:t>
    </dgm:pt>
    <dgm:pt modelId="{B7E13E3E-9360-439D-9556-A3B00C9FDDAE}" type="pres">
      <dgm:prSet presAssocID="{5F79515E-BD8C-49E1-9844-383BA01E0A0B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2CDEF-D329-4EAF-863A-3E773A6D525A}" type="pres">
      <dgm:prSet presAssocID="{03A6FCFD-8E9F-4A8E-8708-B33BD1BE2800}" presName="Name9" presStyleLbl="parChTrans1D2" presStyleIdx="2" presStyleCnt="13"/>
      <dgm:spPr/>
      <dgm:t>
        <a:bodyPr/>
        <a:lstStyle/>
        <a:p>
          <a:endParaRPr lang="en-GB"/>
        </a:p>
      </dgm:t>
    </dgm:pt>
    <dgm:pt modelId="{09D7B915-E09F-42C1-A7FA-2FF939E52854}" type="pres">
      <dgm:prSet presAssocID="{03A6FCFD-8E9F-4A8E-8708-B33BD1BE2800}" presName="connTx" presStyleLbl="parChTrans1D2" presStyleIdx="2" presStyleCnt="13"/>
      <dgm:spPr/>
      <dgm:t>
        <a:bodyPr/>
        <a:lstStyle/>
        <a:p>
          <a:endParaRPr lang="en-GB"/>
        </a:p>
      </dgm:t>
    </dgm:pt>
    <dgm:pt modelId="{F2C3EE0A-39D8-42DC-8F98-22680C439D95}" type="pres">
      <dgm:prSet presAssocID="{9E4FF676-616C-42BF-9A9F-A8850589C6B0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FA52D-C250-4A26-8E13-84B8CE5BAFEA}" type="pres">
      <dgm:prSet presAssocID="{4ADC4FBC-ECB3-4E59-AAD7-66653C33609B}" presName="Name9" presStyleLbl="parChTrans1D2" presStyleIdx="3" presStyleCnt="13"/>
      <dgm:spPr/>
      <dgm:t>
        <a:bodyPr/>
        <a:lstStyle/>
        <a:p>
          <a:endParaRPr lang="en-GB"/>
        </a:p>
      </dgm:t>
    </dgm:pt>
    <dgm:pt modelId="{86C2424F-24F4-4BEF-A15C-7911E2F1DD6D}" type="pres">
      <dgm:prSet presAssocID="{4ADC4FBC-ECB3-4E59-AAD7-66653C33609B}" presName="connTx" presStyleLbl="parChTrans1D2" presStyleIdx="3" presStyleCnt="13"/>
      <dgm:spPr/>
      <dgm:t>
        <a:bodyPr/>
        <a:lstStyle/>
        <a:p>
          <a:endParaRPr lang="en-GB"/>
        </a:p>
      </dgm:t>
    </dgm:pt>
    <dgm:pt modelId="{A2921021-B47E-471E-8265-65A04B72E2D8}" type="pres">
      <dgm:prSet presAssocID="{F47E91A5-2E9E-4054-BBBE-4AA482B531D9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FF82D-678A-4F02-9DC9-6689447E2D52}" type="pres">
      <dgm:prSet presAssocID="{CE7E71A0-B1E2-4E7D-8685-26AA5FB2CC3B}" presName="Name9" presStyleLbl="parChTrans1D2" presStyleIdx="4" presStyleCnt="13"/>
      <dgm:spPr/>
      <dgm:t>
        <a:bodyPr/>
        <a:lstStyle/>
        <a:p>
          <a:endParaRPr lang="en-GB"/>
        </a:p>
      </dgm:t>
    </dgm:pt>
    <dgm:pt modelId="{FCC7C1AE-6840-424F-A525-2DC4893D42F6}" type="pres">
      <dgm:prSet presAssocID="{CE7E71A0-B1E2-4E7D-8685-26AA5FB2CC3B}" presName="connTx" presStyleLbl="parChTrans1D2" presStyleIdx="4" presStyleCnt="13"/>
      <dgm:spPr/>
      <dgm:t>
        <a:bodyPr/>
        <a:lstStyle/>
        <a:p>
          <a:endParaRPr lang="en-GB"/>
        </a:p>
      </dgm:t>
    </dgm:pt>
    <dgm:pt modelId="{5958D542-A689-4B64-AAA9-14394EB593D0}" type="pres">
      <dgm:prSet presAssocID="{5E01AD16-6C1B-4E09-B033-DFB7E835F9DF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63C43-BA97-485F-A84A-2F6C11FA2604}" type="pres">
      <dgm:prSet presAssocID="{570D5F43-D021-4E77-902F-367F76C2E9DF}" presName="Name9" presStyleLbl="parChTrans1D2" presStyleIdx="5" presStyleCnt="13"/>
      <dgm:spPr/>
      <dgm:t>
        <a:bodyPr/>
        <a:lstStyle/>
        <a:p>
          <a:endParaRPr lang="en-GB"/>
        </a:p>
      </dgm:t>
    </dgm:pt>
    <dgm:pt modelId="{B3A474DB-481B-46F5-B783-96F1E74FD914}" type="pres">
      <dgm:prSet presAssocID="{570D5F43-D021-4E77-902F-367F76C2E9DF}" presName="connTx" presStyleLbl="parChTrans1D2" presStyleIdx="5" presStyleCnt="13"/>
      <dgm:spPr/>
      <dgm:t>
        <a:bodyPr/>
        <a:lstStyle/>
        <a:p>
          <a:endParaRPr lang="en-GB"/>
        </a:p>
      </dgm:t>
    </dgm:pt>
    <dgm:pt modelId="{0B309B3C-045E-47FA-A122-463710055F4E}" type="pres">
      <dgm:prSet presAssocID="{E27FCB3B-10DA-4C56-9D66-6F555B915AE7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D7254-158F-4215-A571-556CB3949EED}" type="pres">
      <dgm:prSet presAssocID="{2FC677E6-25AE-489B-8077-33355E1DD849}" presName="Name9" presStyleLbl="parChTrans1D2" presStyleIdx="6" presStyleCnt="13"/>
      <dgm:spPr/>
      <dgm:t>
        <a:bodyPr/>
        <a:lstStyle/>
        <a:p>
          <a:endParaRPr lang="en-GB"/>
        </a:p>
      </dgm:t>
    </dgm:pt>
    <dgm:pt modelId="{92EDAD17-A914-4C68-9B7D-2C0D77BF79AF}" type="pres">
      <dgm:prSet presAssocID="{2FC677E6-25AE-489B-8077-33355E1DD849}" presName="connTx" presStyleLbl="parChTrans1D2" presStyleIdx="6" presStyleCnt="13"/>
      <dgm:spPr/>
      <dgm:t>
        <a:bodyPr/>
        <a:lstStyle/>
        <a:p>
          <a:endParaRPr lang="en-GB"/>
        </a:p>
      </dgm:t>
    </dgm:pt>
    <dgm:pt modelId="{A939A226-1635-4507-974C-54FBF6CE6F6B}" type="pres">
      <dgm:prSet presAssocID="{D987A011-1FA2-47A2-AEA6-49D8F994DC29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408233-B094-4BBA-9B9C-A1168ACD29C4}" type="pres">
      <dgm:prSet presAssocID="{F136D1C2-BFEE-418E-9065-79A3F65BF566}" presName="Name9" presStyleLbl="parChTrans1D2" presStyleIdx="7" presStyleCnt="13"/>
      <dgm:spPr/>
      <dgm:t>
        <a:bodyPr/>
        <a:lstStyle/>
        <a:p>
          <a:endParaRPr lang="en-GB"/>
        </a:p>
      </dgm:t>
    </dgm:pt>
    <dgm:pt modelId="{92AFE3D5-2B55-4DA0-9398-B1C4ED967C6E}" type="pres">
      <dgm:prSet presAssocID="{F136D1C2-BFEE-418E-9065-79A3F65BF566}" presName="connTx" presStyleLbl="parChTrans1D2" presStyleIdx="7" presStyleCnt="13"/>
      <dgm:spPr/>
      <dgm:t>
        <a:bodyPr/>
        <a:lstStyle/>
        <a:p>
          <a:endParaRPr lang="en-GB"/>
        </a:p>
      </dgm:t>
    </dgm:pt>
    <dgm:pt modelId="{74B7CB4B-B139-48EF-98D5-7ADAC6CB6736}" type="pres">
      <dgm:prSet presAssocID="{D5887F1A-058C-4518-BAEE-CFF5914B9559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C83B74-40D3-471E-92E6-0E3EE587FAA3}" type="pres">
      <dgm:prSet presAssocID="{66361CE7-1DC2-4572-8A59-7D99F0A8B65D}" presName="Name9" presStyleLbl="parChTrans1D2" presStyleIdx="8" presStyleCnt="13"/>
      <dgm:spPr/>
      <dgm:t>
        <a:bodyPr/>
        <a:lstStyle/>
        <a:p>
          <a:endParaRPr lang="en-GB"/>
        </a:p>
      </dgm:t>
    </dgm:pt>
    <dgm:pt modelId="{97A6B326-D9B4-4A00-B136-1B685B0E2ADA}" type="pres">
      <dgm:prSet presAssocID="{66361CE7-1DC2-4572-8A59-7D99F0A8B65D}" presName="connTx" presStyleLbl="parChTrans1D2" presStyleIdx="8" presStyleCnt="13"/>
      <dgm:spPr/>
      <dgm:t>
        <a:bodyPr/>
        <a:lstStyle/>
        <a:p>
          <a:endParaRPr lang="en-GB"/>
        </a:p>
      </dgm:t>
    </dgm:pt>
    <dgm:pt modelId="{8D022BA4-F6DF-4A50-A814-08F809EB0A23}" type="pres">
      <dgm:prSet presAssocID="{FB6F1B1B-6C7A-49C9-A1E6-F4118E3D7C8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B997B3-2C85-4C90-8F1B-52A675137F5B}" type="pres">
      <dgm:prSet presAssocID="{8699D840-010D-471E-A1F8-0E8485AE39E0}" presName="Name9" presStyleLbl="parChTrans1D2" presStyleIdx="9" presStyleCnt="13"/>
      <dgm:spPr/>
      <dgm:t>
        <a:bodyPr/>
        <a:lstStyle/>
        <a:p>
          <a:endParaRPr lang="en-GB"/>
        </a:p>
      </dgm:t>
    </dgm:pt>
    <dgm:pt modelId="{BE164458-5E4C-4766-A505-FE19DCBB5302}" type="pres">
      <dgm:prSet presAssocID="{8699D840-010D-471E-A1F8-0E8485AE39E0}" presName="connTx" presStyleLbl="parChTrans1D2" presStyleIdx="9" presStyleCnt="13"/>
      <dgm:spPr/>
      <dgm:t>
        <a:bodyPr/>
        <a:lstStyle/>
        <a:p>
          <a:endParaRPr lang="en-GB"/>
        </a:p>
      </dgm:t>
    </dgm:pt>
    <dgm:pt modelId="{5FC4E13E-6AC3-46BC-964B-BF26D6F1C6F1}" type="pres">
      <dgm:prSet presAssocID="{72A778B3-F284-488E-A89A-47717B175B4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CDA22B-4321-4663-A0A2-14922E2EB0BF}" type="pres">
      <dgm:prSet presAssocID="{28ED9C3D-9DCD-4824-BAA8-B73B33FCA12C}" presName="Name9" presStyleLbl="parChTrans1D2" presStyleIdx="10" presStyleCnt="13"/>
      <dgm:spPr/>
      <dgm:t>
        <a:bodyPr/>
        <a:lstStyle/>
        <a:p>
          <a:endParaRPr lang="en-GB"/>
        </a:p>
      </dgm:t>
    </dgm:pt>
    <dgm:pt modelId="{B492BE98-3898-4677-A0A6-91C44FC7772E}" type="pres">
      <dgm:prSet presAssocID="{28ED9C3D-9DCD-4824-BAA8-B73B33FCA12C}" presName="connTx" presStyleLbl="parChTrans1D2" presStyleIdx="10" presStyleCnt="13"/>
      <dgm:spPr/>
      <dgm:t>
        <a:bodyPr/>
        <a:lstStyle/>
        <a:p>
          <a:endParaRPr lang="en-GB"/>
        </a:p>
      </dgm:t>
    </dgm:pt>
    <dgm:pt modelId="{907104F6-01B7-498A-9864-7AA9D0F23D35}" type="pres">
      <dgm:prSet presAssocID="{F511ED2D-C2CD-4ACC-AB05-CF77F2BD66CC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5C4943-8B66-40A7-90D8-A0246095A909}" type="pres">
      <dgm:prSet presAssocID="{A112D63C-934F-4DAD-B0DC-6826E704AFAE}" presName="Name9" presStyleLbl="parChTrans1D2" presStyleIdx="11" presStyleCnt="13"/>
      <dgm:spPr/>
      <dgm:t>
        <a:bodyPr/>
        <a:lstStyle/>
        <a:p>
          <a:endParaRPr lang="en-GB"/>
        </a:p>
      </dgm:t>
    </dgm:pt>
    <dgm:pt modelId="{B17E52CA-FB81-4F51-BCCF-98BFAB2F8B5A}" type="pres">
      <dgm:prSet presAssocID="{A112D63C-934F-4DAD-B0DC-6826E704AFAE}" presName="connTx" presStyleLbl="parChTrans1D2" presStyleIdx="11" presStyleCnt="13"/>
      <dgm:spPr/>
      <dgm:t>
        <a:bodyPr/>
        <a:lstStyle/>
        <a:p>
          <a:endParaRPr lang="en-GB"/>
        </a:p>
      </dgm:t>
    </dgm:pt>
    <dgm:pt modelId="{464E8576-700E-4E07-9596-07961B1155AD}" type="pres">
      <dgm:prSet presAssocID="{1D74275E-4375-4369-8B5C-276163C36749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B7F6E-02B5-455A-B9EE-4F543A2A2CBA}" type="pres">
      <dgm:prSet presAssocID="{29CD2285-54F1-4B39-A61C-6BD607456B61}" presName="Name9" presStyleLbl="parChTrans1D2" presStyleIdx="12" presStyleCnt="13"/>
      <dgm:spPr/>
      <dgm:t>
        <a:bodyPr/>
        <a:lstStyle/>
        <a:p>
          <a:endParaRPr lang="en-GB"/>
        </a:p>
      </dgm:t>
    </dgm:pt>
    <dgm:pt modelId="{ED23A185-0B6B-4DE4-9542-815AC8498B9B}" type="pres">
      <dgm:prSet presAssocID="{29CD2285-54F1-4B39-A61C-6BD607456B61}" presName="connTx" presStyleLbl="parChTrans1D2" presStyleIdx="12" presStyleCnt="13"/>
      <dgm:spPr/>
      <dgm:t>
        <a:bodyPr/>
        <a:lstStyle/>
        <a:p>
          <a:endParaRPr lang="en-GB"/>
        </a:p>
      </dgm:t>
    </dgm:pt>
    <dgm:pt modelId="{CE22D5DB-619D-46BD-B226-4ED2785A5685}" type="pres">
      <dgm:prSet presAssocID="{0CCCC59B-27EA-4C6A-8EE4-9488EC200EDF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1B01BB-E472-40CE-B376-014E1117411F}" type="presOf" srcId="{4ADC4FBC-ECB3-4E59-AAD7-66653C33609B}" destId="{86C2424F-24F4-4BEF-A15C-7911E2F1DD6D}" srcOrd="1" destOrd="0" presId="urn:microsoft.com/office/officeart/2005/8/layout/radial1"/>
    <dgm:cxn modelId="{91A8BD3E-83C1-4A21-8455-492978A45EBE}" type="presOf" srcId="{CE7E71A0-B1E2-4E7D-8685-26AA5FB2CC3B}" destId="{108FF82D-678A-4F02-9DC9-6689447E2D52}" srcOrd="0" destOrd="0" presId="urn:microsoft.com/office/officeart/2005/8/layout/radial1"/>
    <dgm:cxn modelId="{05A206D6-7D6C-40F7-B7EA-880288526690}" type="presOf" srcId="{66361CE7-1DC2-4572-8A59-7D99F0A8B65D}" destId="{97A6B326-D9B4-4A00-B136-1B685B0E2ADA}" srcOrd="1" destOrd="0" presId="urn:microsoft.com/office/officeart/2005/8/layout/radial1"/>
    <dgm:cxn modelId="{F09FA029-D7B6-4689-942B-76A47AF78862}" srcId="{23D6B823-FDD6-4743-A650-2DE52639905C}" destId="{CF6F0783-2DEE-4CF3-8530-F737AE58F311}" srcOrd="0" destOrd="0" parTransId="{C80689A4-7730-4349-82F1-AC20A90E50E6}" sibTransId="{4A3204C6-7661-43FA-BB2E-212AD54F76C0}"/>
    <dgm:cxn modelId="{31AD8E16-815D-41F3-9C32-82B928CD982D}" srcId="{23D6B823-FDD6-4743-A650-2DE52639905C}" destId="{FB6F1B1B-6C7A-49C9-A1E6-F4118E3D7C86}" srcOrd="8" destOrd="0" parTransId="{66361CE7-1DC2-4572-8A59-7D99F0A8B65D}" sibTransId="{3B3E8348-774F-42BD-8BF0-3D6C1ADA663C}"/>
    <dgm:cxn modelId="{2A0F46E4-ED35-485D-A881-54679C9098D8}" type="presOf" srcId="{570D5F43-D021-4E77-902F-367F76C2E9DF}" destId="{B3A474DB-481B-46F5-B783-96F1E74FD914}" srcOrd="1" destOrd="0" presId="urn:microsoft.com/office/officeart/2005/8/layout/radial1"/>
    <dgm:cxn modelId="{6E7978DA-F176-4868-8965-92235193AC0F}" srcId="{23D6B823-FDD6-4743-A650-2DE52639905C}" destId="{72A778B3-F284-488E-A89A-47717B175B47}" srcOrd="9" destOrd="0" parTransId="{8699D840-010D-471E-A1F8-0E8485AE39E0}" sibTransId="{3E75D7C0-301B-49D5-8B86-26C6F5F84BDB}"/>
    <dgm:cxn modelId="{277B998C-7278-44EB-A7AC-ED144A76698B}" type="presOf" srcId="{9E4FF676-616C-42BF-9A9F-A8850589C6B0}" destId="{F2C3EE0A-39D8-42DC-8F98-22680C439D95}" srcOrd="0" destOrd="0" presId="urn:microsoft.com/office/officeart/2005/8/layout/radial1"/>
    <dgm:cxn modelId="{ED236789-8CE6-4A77-B186-8BA8B13AA8AB}" type="presOf" srcId="{F47E91A5-2E9E-4054-BBBE-4AA482B531D9}" destId="{A2921021-B47E-471E-8265-65A04B72E2D8}" srcOrd="0" destOrd="0" presId="urn:microsoft.com/office/officeart/2005/8/layout/radial1"/>
    <dgm:cxn modelId="{44519957-6718-455F-B331-AF75AE5D9425}" srcId="{23D6B823-FDD6-4743-A650-2DE52639905C}" destId="{F511ED2D-C2CD-4ACC-AB05-CF77F2BD66CC}" srcOrd="10" destOrd="0" parTransId="{28ED9C3D-9DCD-4824-BAA8-B73B33FCA12C}" sibTransId="{5577BCB1-8030-4B19-8492-62BE592E41C1}"/>
    <dgm:cxn modelId="{D36277E0-6DAB-45A7-87FD-5020F3AD6EDF}" type="presOf" srcId="{5E01AD16-6C1B-4E09-B033-DFB7E835F9DF}" destId="{5958D542-A689-4B64-AAA9-14394EB593D0}" srcOrd="0" destOrd="0" presId="urn:microsoft.com/office/officeart/2005/8/layout/radial1"/>
    <dgm:cxn modelId="{9C1855DA-5501-4AFC-81C5-77D97C733818}" type="presOf" srcId="{E27FCB3B-10DA-4C56-9D66-6F555B915AE7}" destId="{0B309B3C-045E-47FA-A122-463710055F4E}" srcOrd="0" destOrd="0" presId="urn:microsoft.com/office/officeart/2005/8/layout/radial1"/>
    <dgm:cxn modelId="{B06C4C38-402F-49F7-9A44-95AFB4830630}" type="presOf" srcId="{A112D63C-934F-4DAD-B0DC-6826E704AFAE}" destId="{625C4943-8B66-40A7-90D8-A0246095A909}" srcOrd="0" destOrd="0" presId="urn:microsoft.com/office/officeart/2005/8/layout/radial1"/>
    <dgm:cxn modelId="{07E2796E-4712-427D-AB0E-F995F3CFFF40}" type="presOf" srcId="{2445D155-0B20-465A-9DD7-D5DB2FDE808B}" destId="{E1DE3AD9-6163-4562-9F5A-FFF216B2D8F5}" srcOrd="1" destOrd="0" presId="urn:microsoft.com/office/officeart/2005/8/layout/radial1"/>
    <dgm:cxn modelId="{61F11E31-2B1E-412C-BE4B-587B786C4283}" type="presOf" srcId="{F511ED2D-C2CD-4ACC-AB05-CF77F2BD66CC}" destId="{907104F6-01B7-498A-9864-7AA9D0F23D35}" srcOrd="0" destOrd="0" presId="urn:microsoft.com/office/officeart/2005/8/layout/radial1"/>
    <dgm:cxn modelId="{3A2DB1DC-0A4E-4568-A4EF-DF44BD46636B}" srcId="{23D6B823-FDD6-4743-A650-2DE52639905C}" destId="{D5887F1A-058C-4518-BAEE-CFF5914B9559}" srcOrd="7" destOrd="0" parTransId="{F136D1C2-BFEE-418E-9065-79A3F65BF566}" sibTransId="{AD7EE260-C650-4C51-96F0-2A87883E4818}"/>
    <dgm:cxn modelId="{77C05406-CA81-4F1E-9D8A-9B6BBD66B521}" srcId="{23D6B823-FDD6-4743-A650-2DE52639905C}" destId="{D987A011-1FA2-47A2-AEA6-49D8F994DC29}" srcOrd="6" destOrd="0" parTransId="{2FC677E6-25AE-489B-8077-33355E1DD849}" sibTransId="{67D38CE3-82B3-46CC-BD81-774D4E3F71C1}"/>
    <dgm:cxn modelId="{C4A0981C-FD49-46EF-8655-CFD6BCE59A40}" type="presOf" srcId="{8699D840-010D-471E-A1F8-0E8485AE39E0}" destId="{BE164458-5E4C-4766-A505-FE19DCBB5302}" srcOrd="1" destOrd="0" presId="urn:microsoft.com/office/officeart/2005/8/layout/radial1"/>
    <dgm:cxn modelId="{717B9038-7136-41EC-8EF5-19E9537631C0}" srcId="{23D6B823-FDD6-4743-A650-2DE52639905C}" destId="{E27FCB3B-10DA-4C56-9D66-6F555B915AE7}" srcOrd="5" destOrd="0" parTransId="{570D5F43-D021-4E77-902F-367F76C2E9DF}" sibTransId="{34C47B3E-BF7F-4A94-A01A-D7B0DA33AB36}"/>
    <dgm:cxn modelId="{2ACD1A80-A34A-46DA-B84E-C5C1FBE6AD82}" type="presOf" srcId="{CF6F0783-2DEE-4CF3-8530-F737AE58F311}" destId="{1C0A5AE2-4E28-4868-AB51-4CFECDA6AEC7}" srcOrd="0" destOrd="0" presId="urn:microsoft.com/office/officeart/2005/8/layout/radial1"/>
    <dgm:cxn modelId="{2649D7C4-EAC6-432E-9705-BF4021EAAA72}" type="presOf" srcId="{F136D1C2-BFEE-418E-9065-79A3F65BF566}" destId="{51408233-B094-4BBA-9B9C-A1168ACD29C4}" srcOrd="0" destOrd="0" presId="urn:microsoft.com/office/officeart/2005/8/layout/radial1"/>
    <dgm:cxn modelId="{03AF6E5E-F19E-447B-AEF1-5CBC51A5D31C}" type="presOf" srcId="{03A6FCFD-8E9F-4A8E-8708-B33BD1BE2800}" destId="{09D7B915-E09F-42C1-A7FA-2FF939E52854}" srcOrd="1" destOrd="0" presId="urn:microsoft.com/office/officeart/2005/8/layout/radial1"/>
    <dgm:cxn modelId="{D4B17C9E-FA05-417A-9B1D-93A8A9FED11D}" type="presOf" srcId="{8699D840-010D-471E-A1F8-0E8485AE39E0}" destId="{36B997B3-2C85-4C90-8F1B-52A675137F5B}" srcOrd="0" destOrd="0" presId="urn:microsoft.com/office/officeart/2005/8/layout/radial1"/>
    <dgm:cxn modelId="{2AD7C875-65C2-4927-992C-14D5CC2D0CF9}" type="presOf" srcId="{C80689A4-7730-4349-82F1-AC20A90E50E6}" destId="{E5AA23AA-FB74-4CD6-8D35-0036DFC8B18A}" srcOrd="1" destOrd="0" presId="urn:microsoft.com/office/officeart/2005/8/layout/radial1"/>
    <dgm:cxn modelId="{A7A98F9B-0DDB-49E9-BDBC-63EDC5C8BAD5}" type="presOf" srcId="{23D6B823-FDD6-4743-A650-2DE52639905C}" destId="{BE942DB2-A4BD-4061-8CFC-0774CC6BB6A9}" srcOrd="0" destOrd="0" presId="urn:microsoft.com/office/officeart/2005/8/layout/radial1"/>
    <dgm:cxn modelId="{4A086458-C9D0-4210-86BF-2E8332A2875C}" type="presOf" srcId="{2FC677E6-25AE-489B-8077-33355E1DD849}" destId="{92EDAD17-A914-4C68-9B7D-2C0D77BF79AF}" srcOrd="1" destOrd="0" presId="urn:microsoft.com/office/officeart/2005/8/layout/radial1"/>
    <dgm:cxn modelId="{B561E77C-75D2-4AF9-BB18-DF8EAC96DAB5}" type="presOf" srcId="{28ED9C3D-9DCD-4824-BAA8-B73B33FCA12C}" destId="{B492BE98-3898-4677-A0A6-91C44FC7772E}" srcOrd="1" destOrd="0" presId="urn:microsoft.com/office/officeart/2005/8/layout/radial1"/>
    <dgm:cxn modelId="{D7DDC5F5-3DD7-4F18-99B3-2AD9BAE65B71}" type="presOf" srcId="{1D74275E-4375-4369-8B5C-276163C36749}" destId="{464E8576-700E-4E07-9596-07961B1155AD}" srcOrd="0" destOrd="0" presId="urn:microsoft.com/office/officeart/2005/8/layout/radial1"/>
    <dgm:cxn modelId="{B6AC9109-37A4-4CC4-B5C8-04AFDE8AD98D}" srcId="{23D6B823-FDD6-4743-A650-2DE52639905C}" destId="{9E4FF676-616C-42BF-9A9F-A8850589C6B0}" srcOrd="2" destOrd="0" parTransId="{03A6FCFD-8E9F-4A8E-8708-B33BD1BE2800}" sibTransId="{976D1596-0449-415A-8C76-F49E5C6B48DB}"/>
    <dgm:cxn modelId="{C965E1FF-233A-4FC3-BDE8-79F52F84158C}" srcId="{23D6B823-FDD6-4743-A650-2DE52639905C}" destId="{0CCCC59B-27EA-4C6A-8EE4-9488EC200EDF}" srcOrd="12" destOrd="0" parTransId="{29CD2285-54F1-4B39-A61C-6BD607456B61}" sibTransId="{479F9A13-E2DB-4AD1-8024-FB229661519F}"/>
    <dgm:cxn modelId="{69F7C9F9-333B-430F-BE25-D934BF849504}" type="presOf" srcId="{4ADC4FBC-ECB3-4E59-AAD7-66653C33609B}" destId="{A14FA52D-C250-4A26-8E13-84B8CE5BAFEA}" srcOrd="0" destOrd="0" presId="urn:microsoft.com/office/officeart/2005/8/layout/radial1"/>
    <dgm:cxn modelId="{3BA28D0D-0B9A-46FC-93CC-F913AD99FDF2}" type="presOf" srcId="{29CD2285-54F1-4B39-A61C-6BD607456B61}" destId="{ED23A185-0B6B-4DE4-9542-815AC8498B9B}" srcOrd="1" destOrd="0" presId="urn:microsoft.com/office/officeart/2005/8/layout/radial1"/>
    <dgm:cxn modelId="{E3E3AC8C-208C-4BAD-B707-43DB1090DFF1}" type="presOf" srcId="{C80689A4-7730-4349-82F1-AC20A90E50E6}" destId="{68F60176-CB93-44FB-8762-CCDA79F4C5E8}" srcOrd="0" destOrd="0" presId="urn:microsoft.com/office/officeart/2005/8/layout/radial1"/>
    <dgm:cxn modelId="{654F6711-047D-4465-B3EA-F5B3379C8D98}" type="presOf" srcId="{0CCCC59B-27EA-4C6A-8EE4-9488EC200EDF}" destId="{CE22D5DB-619D-46BD-B226-4ED2785A5685}" srcOrd="0" destOrd="0" presId="urn:microsoft.com/office/officeart/2005/8/layout/radial1"/>
    <dgm:cxn modelId="{1046B69E-68D9-440D-88EA-42516A9CDAF2}" type="presOf" srcId="{CE7E71A0-B1E2-4E7D-8685-26AA5FB2CC3B}" destId="{FCC7C1AE-6840-424F-A525-2DC4893D42F6}" srcOrd="1" destOrd="0" presId="urn:microsoft.com/office/officeart/2005/8/layout/radial1"/>
    <dgm:cxn modelId="{6B709400-3EAC-4FAD-8EED-2D9DD3B6C4D5}" type="presOf" srcId="{2445D155-0B20-465A-9DD7-D5DB2FDE808B}" destId="{97D09D9B-69B3-4F74-BD56-E0AF62C34F13}" srcOrd="0" destOrd="0" presId="urn:microsoft.com/office/officeart/2005/8/layout/radial1"/>
    <dgm:cxn modelId="{D8D127C6-E6BF-4827-BC3D-8F834BD970EF}" type="presOf" srcId="{5F79515E-BD8C-49E1-9844-383BA01E0A0B}" destId="{B7E13E3E-9360-439D-9556-A3B00C9FDDAE}" srcOrd="0" destOrd="0" presId="urn:microsoft.com/office/officeart/2005/8/layout/radial1"/>
    <dgm:cxn modelId="{8A5CC840-A742-4C59-AA76-9E49A43221D1}" type="presOf" srcId="{03A6FCFD-8E9F-4A8E-8708-B33BD1BE2800}" destId="{2812CDEF-D329-4EAF-863A-3E773A6D525A}" srcOrd="0" destOrd="0" presId="urn:microsoft.com/office/officeart/2005/8/layout/radial1"/>
    <dgm:cxn modelId="{6B12C0A4-74FB-4709-A972-4E3C3EE09996}" type="presOf" srcId="{72A778B3-F284-488E-A89A-47717B175B47}" destId="{5FC4E13E-6AC3-46BC-964B-BF26D6F1C6F1}" srcOrd="0" destOrd="0" presId="urn:microsoft.com/office/officeart/2005/8/layout/radial1"/>
    <dgm:cxn modelId="{33B4CFD0-5962-4131-97E7-8B8C474EAE04}" srcId="{23D6B823-FDD6-4743-A650-2DE52639905C}" destId="{5E01AD16-6C1B-4E09-B033-DFB7E835F9DF}" srcOrd="4" destOrd="0" parTransId="{CE7E71A0-B1E2-4E7D-8685-26AA5FB2CC3B}" sibTransId="{8BEDDB6F-7FBE-4701-BCD1-1537FB99FB08}"/>
    <dgm:cxn modelId="{C9C58CF8-6C58-499B-A567-CE3B99EEB7F6}" srcId="{23D6B823-FDD6-4743-A650-2DE52639905C}" destId="{1D74275E-4375-4369-8B5C-276163C36749}" srcOrd="11" destOrd="0" parTransId="{A112D63C-934F-4DAD-B0DC-6826E704AFAE}" sibTransId="{6685D550-CD28-4458-86B5-8B8FBFA6DDC7}"/>
    <dgm:cxn modelId="{0B975882-5771-4F91-9B0E-24DD809210E0}" type="presOf" srcId="{F136D1C2-BFEE-418E-9065-79A3F65BF566}" destId="{92AFE3D5-2B55-4DA0-9398-B1C4ED967C6E}" srcOrd="1" destOrd="0" presId="urn:microsoft.com/office/officeart/2005/8/layout/radial1"/>
    <dgm:cxn modelId="{D6146AFC-E7AB-4169-95F8-B2761C386E1A}" srcId="{23D6B823-FDD6-4743-A650-2DE52639905C}" destId="{F47E91A5-2E9E-4054-BBBE-4AA482B531D9}" srcOrd="3" destOrd="0" parTransId="{4ADC4FBC-ECB3-4E59-AAD7-66653C33609B}" sibTransId="{F7EC9A78-FCFB-4812-86D6-50743A42EB53}"/>
    <dgm:cxn modelId="{277AC1AF-751F-4058-86D8-4BE1D987B562}" srcId="{8FCF0DD4-9576-4D4F-AA77-A230519955B6}" destId="{23D6B823-FDD6-4743-A650-2DE52639905C}" srcOrd="0" destOrd="0" parTransId="{7C79D35F-B3C6-42E2-A93D-20721BB7EE84}" sibTransId="{1F602251-E761-4885-852C-5444F718E8F2}"/>
    <dgm:cxn modelId="{C9EE0530-A0EC-4A2F-B142-2E09A20336AB}" type="presOf" srcId="{FB6F1B1B-6C7A-49C9-A1E6-F4118E3D7C86}" destId="{8D022BA4-F6DF-4A50-A814-08F809EB0A23}" srcOrd="0" destOrd="0" presId="urn:microsoft.com/office/officeart/2005/8/layout/radial1"/>
    <dgm:cxn modelId="{7E27967C-4EF9-487E-99AB-414EED298F33}" type="presOf" srcId="{2FC677E6-25AE-489B-8077-33355E1DD849}" destId="{EB4D7254-158F-4215-A571-556CB3949EED}" srcOrd="0" destOrd="0" presId="urn:microsoft.com/office/officeart/2005/8/layout/radial1"/>
    <dgm:cxn modelId="{03D4A47E-F29A-43CE-AABB-66579E17B807}" type="presOf" srcId="{28ED9C3D-9DCD-4824-BAA8-B73B33FCA12C}" destId="{F0CDA22B-4321-4663-A0A2-14922E2EB0BF}" srcOrd="0" destOrd="0" presId="urn:microsoft.com/office/officeart/2005/8/layout/radial1"/>
    <dgm:cxn modelId="{462A692B-44BC-46CE-9E56-8898511038E0}" type="presOf" srcId="{D5887F1A-058C-4518-BAEE-CFF5914B9559}" destId="{74B7CB4B-B139-48EF-98D5-7ADAC6CB6736}" srcOrd="0" destOrd="0" presId="urn:microsoft.com/office/officeart/2005/8/layout/radial1"/>
    <dgm:cxn modelId="{CBBCF76F-AC63-4D09-8034-9298EE710273}" type="presOf" srcId="{8FCF0DD4-9576-4D4F-AA77-A230519955B6}" destId="{0A048BB6-F69C-4B6A-9645-54091AA4B887}" srcOrd="0" destOrd="0" presId="urn:microsoft.com/office/officeart/2005/8/layout/radial1"/>
    <dgm:cxn modelId="{CE4008CB-4573-4BD6-A067-4D48A72E547C}" type="presOf" srcId="{A112D63C-934F-4DAD-B0DC-6826E704AFAE}" destId="{B17E52CA-FB81-4F51-BCCF-98BFAB2F8B5A}" srcOrd="1" destOrd="0" presId="urn:microsoft.com/office/officeart/2005/8/layout/radial1"/>
    <dgm:cxn modelId="{0F492046-E4BF-4031-B926-1E5E84B76921}" type="presOf" srcId="{D987A011-1FA2-47A2-AEA6-49D8F994DC29}" destId="{A939A226-1635-4507-974C-54FBF6CE6F6B}" srcOrd="0" destOrd="0" presId="urn:microsoft.com/office/officeart/2005/8/layout/radial1"/>
    <dgm:cxn modelId="{1CDE0B10-23F1-40A3-8C5A-9DB8166CCC43}" type="presOf" srcId="{29CD2285-54F1-4B39-A61C-6BD607456B61}" destId="{496B7F6E-02B5-455A-B9EE-4F543A2A2CBA}" srcOrd="0" destOrd="0" presId="urn:microsoft.com/office/officeart/2005/8/layout/radial1"/>
    <dgm:cxn modelId="{05B10202-7E6E-4E3E-A640-7896279B1A9A}" type="presOf" srcId="{66361CE7-1DC2-4572-8A59-7D99F0A8B65D}" destId="{DAC83B74-40D3-471E-92E6-0E3EE587FAA3}" srcOrd="0" destOrd="0" presId="urn:microsoft.com/office/officeart/2005/8/layout/radial1"/>
    <dgm:cxn modelId="{BDD2239A-9D55-46F0-BAB1-DA6985B2B985}" srcId="{8FCF0DD4-9576-4D4F-AA77-A230519955B6}" destId="{A10C0C52-24BF-4195-B3AF-ADE42C31E182}" srcOrd="1" destOrd="0" parTransId="{6768E00E-F564-4BEC-95F2-BA1A493BCFD1}" sibTransId="{659E8BE5-BD6F-4AB5-BEF4-D112B855769E}"/>
    <dgm:cxn modelId="{634FD3DA-CABB-400D-AA73-5FB1D83026BA}" type="presOf" srcId="{570D5F43-D021-4E77-902F-367F76C2E9DF}" destId="{30563C43-BA97-485F-A84A-2F6C11FA2604}" srcOrd="0" destOrd="0" presId="urn:microsoft.com/office/officeart/2005/8/layout/radial1"/>
    <dgm:cxn modelId="{23213BFF-F09C-40BE-926F-DFF451260B91}" srcId="{23D6B823-FDD6-4743-A650-2DE52639905C}" destId="{5F79515E-BD8C-49E1-9844-383BA01E0A0B}" srcOrd="1" destOrd="0" parTransId="{2445D155-0B20-465A-9DD7-D5DB2FDE808B}" sibTransId="{5419C69C-7B46-442D-849D-186437277928}"/>
    <dgm:cxn modelId="{8A6205CD-E682-4275-9AFD-ACDEE06B6CC9}" type="presParOf" srcId="{0A048BB6-F69C-4B6A-9645-54091AA4B887}" destId="{BE942DB2-A4BD-4061-8CFC-0774CC6BB6A9}" srcOrd="0" destOrd="0" presId="urn:microsoft.com/office/officeart/2005/8/layout/radial1"/>
    <dgm:cxn modelId="{0C20E80B-68F3-4003-8C87-42E1DDDF0191}" type="presParOf" srcId="{0A048BB6-F69C-4B6A-9645-54091AA4B887}" destId="{68F60176-CB93-44FB-8762-CCDA79F4C5E8}" srcOrd="1" destOrd="0" presId="urn:microsoft.com/office/officeart/2005/8/layout/radial1"/>
    <dgm:cxn modelId="{8C11F28B-621E-4808-A56E-905D4FDFCA8F}" type="presParOf" srcId="{68F60176-CB93-44FB-8762-CCDA79F4C5E8}" destId="{E5AA23AA-FB74-4CD6-8D35-0036DFC8B18A}" srcOrd="0" destOrd="0" presId="urn:microsoft.com/office/officeart/2005/8/layout/radial1"/>
    <dgm:cxn modelId="{E7207836-5DA3-4590-9040-49A0F7C81CF1}" type="presParOf" srcId="{0A048BB6-F69C-4B6A-9645-54091AA4B887}" destId="{1C0A5AE2-4E28-4868-AB51-4CFECDA6AEC7}" srcOrd="2" destOrd="0" presId="urn:microsoft.com/office/officeart/2005/8/layout/radial1"/>
    <dgm:cxn modelId="{871CFAC3-0530-4692-96E7-D55AA2E85E13}" type="presParOf" srcId="{0A048BB6-F69C-4B6A-9645-54091AA4B887}" destId="{97D09D9B-69B3-4F74-BD56-E0AF62C34F13}" srcOrd="3" destOrd="0" presId="urn:microsoft.com/office/officeart/2005/8/layout/radial1"/>
    <dgm:cxn modelId="{4630D58F-3FCB-4D07-9DE2-2398F161F099}" type="presParOf" srcId="{97D09D9B-69B3-4F74-BD56-E0AF62C34F13}" destId="{E1DE3AD9-6163-4562-9F5A-FFF216B2D8F5}" srcOrd="0" destOrd="0" presId="urn:microsoft.com/office/officeart/2005/8/layout/radial1"/>
    <dgm:cxn modelId="{6C7C10CE-46D0-43ED-ABEF-FB8E6B1D83E7}" type="presParOf" srcId="{0A048BB6-F69C-4B6A-9645-54091AA4B887}" destId="{B7E13E3E-9360-439D-9556-A3B00C9FDDAE}" srcOrd="4" destOrd="0" presId="urn:microsoft.com/office/officeart/2005/8/layout/radial1"/>
    <dgm:cxn modelId="{67D5D395-7ECD-49F4-A590-742188C6B58D}" type="presParOf" srcId="{0A048BB6-F69C-4B6A-9645-54091AA4B887}" destId="{2812CDEF-D329-4EAF-863A-3E773A6D525A}" srcOrd="5" destOrd="0" presId="urn:microsoft.com/office/officeart/2005/8/layout/radial1"/>
    <dgm:cxn modelId="{1547731C-41E4-4131-96DA-ABD10DB186AC}" type="presParOf" srcId="{2812CDEF-D329-4EAF-863A-3E773A6D525A}" destId="{09D7B915-E09F-42C1-A7FA-2FF939E52854}" srcOrd="0" destOrd="0" presId="urn:microsoft.com/office/officeart/2005/8/layout/radial1"/>
    <dgm:cxn modelId="{98AB3665-C58A-4DCA-8572-A3F8648952A3}" type="presParOf" srcId="{0A048BB6-F69C-4B6A-9645-54091AA4B887}" destId="{F2C3EE0A-39D8-42DC-8F98-22680C439D95}" srcOrd="6" destOrd="0" presId="urn:microsoft.com/office/officeart/2005/8/layout/radial1"/>
    <dgm:cxn modelId="{6F763C46-3814-4719-8C63-2E0E727DD210}" type="presParOf" srcId="{0A048BB6-F69C-4B6A-9645-54091AA4B887}" destId="{A14FA52D-C250-4A26-8E13-84B8CE5BAFEA}" srcOrd="7" destOrd="0" presId="urn:microsoft.com/office/officeart/2005/8/layout/radial1"/>
    <dgm:cxn modelId="{EC0300FF-E906-40CB-86FF-5E6357CB4B81}" type="presParOf" srcId="{A14FA52D-C250-4A26-8E13-84B8CE5BAFEA}" destId="{86C2424F-24F4-4BEF-A15C-7911E2F1DD6D}" srcOrd="0" destOrd="0" presId="urn:microsoft.com/office/officeart/2005/8/layout/radial1"/>
    <dgm:cxn modelId="{98009500-68DF-44B8-9D22-7BEFB07479B6}" type="presParOf" srcId="{0A048BB6-F69C-4B6A-9645-54091AA4B887}" destId="{A2921021-B47E-471E-8265-65A04B72E2D8}" srcOrd="8" destOrd="0" presId="urn:microsoft.com/office/officeart/2005/8/layout/radial1"/>
    <dgm:cxn modelId="{BCDEC73C-740B-4DAE-8C6D-620037EF9A3F}" type="presParOf" srcId="{0A048BB6-F69C-4B6A-9645-54091AA4B887}" destId="{108FF82D-678A-4F02-9DC9-6689447E2D52}" srcOrd="9" destOrd="0" presId="urn:microsoft.com/office/officeart/2005/8/layout/radial1"/>
    <dgm:cxn modelId="{E92506F0-E45A-4DA4-A965-787B8E858775}" type="presParOf" srcId="{108FF82D-678A-4F02-9DC9-6689447E2D52}" destId="{FCC7C1AE-6840-424F-A525-2DC4893D42F6}" srcOrd="0" destOrd="0" presId="urn:microsoft.com/office/officeart/2005/8/layout/radial1"/>
    <dgm:cxn modelId="{91FDA455-F5FB-49E0-BEF8-7E99095F27C8}" type="presParOf" srcId="{0A048BB6-F69C-4B6A-9645-54091AA4B887}" destId="{5958D542-A689-4B64-AAA9-14394EB593D0}" srcOrd="10" destOrd="0" presId="urn:microsoft.com/office/officeart/2005/8/layout/radial1"/>
    <dgm:cxn modelId="{306136F1-CC72-4BF1-BE84-B762157243D8}" type="presParOf" srcId="{0A048BB6-F69C-4B6A-9645-54091AA4B887}" destId="{30563C43-BA97-485F-A84A-2F6C11FA2604}" srcOrd="11" destOrd="0" presId="urn:microsoft.com/office/officeart/2005/8/layout/radial1"/>
    <dgm:cxn modelId="{A64210AE-7255-4C2E-8E5E-C7AF46AC3021}" type="presParOf" srcId="{30563C43-BA97-485F-A84A-2F6C11FA2604}" destId="{B3A474DB-481B-46F5-B783-96F1E74FD914}" srcOrd="0" destOrd="0" presId="urn:microsoft.com/office/officeart/2005/8/layout/radial1"/>
    <dgm:cxn modelId="{1AF94C01-CFCB-4073-8268-FE009D9A3220}" type="presParOf" srcId="{0A048BB6-F69C-4B6A-9645-54091AA4B887}" destId="{0B309B3C-045E-47FA-A122-463710055F4E}" srcOrd="12" destOrd="0" presId="urn:microsoft.com/office/officeart/2005/8/layout/radial1"/>
    <dgm:cxn modelId="{70C8BC15-A9F2-4930-863B-DC33E5ED1CA0}" type="presParOf" srcId="{0A048BB6-F69C-4B6A-9645-54091AA4B887}" destId="{EB4D7254-158F-4215-A571-556CB3949EED}" srcOrd="13" destOrd="0" presId="urn:microsoft.com/office/officeart/2005/8/layout/radial1"/>
    <dgm:cxn modelId="{1C5E48A8-C8EB-4540-B856-313B902452A8}" type="presParOf" srcId="{EB4D7254-158F-4215-A571-556CB3949EED}" destId="{92EDAD17-A914-4C68-9B7D-2C0D77BF79AF}" srcOrd="0" destOrd="0" presId="urn:microsoft.com/office/officeart/2005/8/layout/radial1"/>
    <dgm:cxn modelId="{C07B53B3-0244-41EB-BD5B-CF1204A4CEE2}" type="presParOf" srcId="{0A048BB6-F69C-4B6A-9645-54091AA4B887}" destId="{A939A226-1635-4507-974C-54FBF6CE6F6B}" srcOrd="14" destOrd="0" presId="urn:microsoft.com/office/officeart/2005/8/layout/radial1"/>
    <dgm:cxn modelId="{1C22AC30-3FE3-442F-9AF5-56DFE33B917F}" type="presParOf" srcId="{0A048BB6-F69C-4B6A-9645-54091AA4B887}" destId="{51408233-B094-4BBA-9B9C-A1168ACD29C4}" srcOrd="15" destOrd="0" presId="urn:microsoft.com/office/officeart/2005/8/layout/radial1"/>
    <dgm:cxn modelId="{3DDBF0AC-2F69-424A-BC32-F6CA23E55AFB}" type="presParOf" srcId="{51408233-B094-4BBA-9B9C-A1168ACD29C4}" destId="{92AFE3D5-2B55-4DA0-9398-B1C4ED967C6E}" srcOrd="0" destOrd="0" presId="urn:microsoft.com/office/officeart/2005/8/layout/radial1"/>
    <dgm:cxn modelId="{12655E6C-E719-461F-9091-02E3DA3EF5B9}" type="presParOf" srcId="{0A048BB6-F69C-4B6A-9645-54091AA4B887}" destId="{74B7CB4B-B139-48EF-98D5-7ADAC6CB6736}" srcOrd="16" destOrd="0" presId="urn:microsoft.com/office/officeart/2005/8/layout/radial1"/>
    <dgm:cxn modelId="{B6D4EC75-EFC7-4A5F-AD1E-A1B73A0EF1B9}" type="presParOf" srcId="{0A048BB6-F69C-4B6A-9645-54091AA4B887}" destId="{DAC83B74-40D3-471E-92E6-0E3EE587FAA3}" srcOrd="17" destOrd="0" presId="urn:microsoft.com/office/officeart/2005/8/layout/radial1"/>
    <dgm:cxn modelId="{85CD072F-B669-49B4-97E0-956CD540B1C1}" type="presParOf" srcId="{DAC83B74-40D3-471E-92E6-0E3EE587FAA3}" destId="{97A6B326-D9B4-4A00-B136-1B685B0E2ADA}" srcOrd="0" destOrd="0" presId="urn:microsoft.com/office/officeart/2005/8/layout/radial1"/>
    <dgm:cxn modelId="{799E57EC-64E0-409E-B0AE-325898B48CF7}" type="presParOf" srcId="{0A048BB6-F69C-4B6A-9645-54091AA4B887}" destId="{8D022BA4-F6DF-4A50-A814-08F809EB0A23}" srcOrd="18" destOrd="0" presId="urn:microsoft.com/office/officeart/2005/8/layout/radial1"/>
    <dgm:cxn modelId="{824A1EAE-8F84-469F-B7BF-7C045D254BF7}" type="presParOf" srcId="{0A048BB6-F69C-4B6A-9645-54091AA4B887}" destId="{36B997B3-2C85-4C90-8F1B-52A675137F5B}" srcOrd="19" destOrd="0" presId="urn:microsoft.com/office/officeart/2005/8/layout/radial1"/>
    <dgm:cxn modelId="{4AACD0A9-46D8-433E-A974-0D937950BF38}" type="presParOf" srcId="{36B997B3-2C85-4C90-8F1B-52A675137F5B}" destId="{BE164458-5E4C-4766-A505-FE19DCBB5302}" srcOrd="0" destOrd="0" presId="urn:microsoft.com/office/officeart/2005/8/layout/radial1"/>
    <dgm:cxn modelId="{35688AF0-7009-4B22-BFDB-BE129E45EA6E}" type="presParOf" srcId="{0A048BB6-F69C-4B6A-9645-54091AA4B887}" destId="{5FC4E13E-6AC3-46BC-964B-BF26D6F1C6F1}" srcOrd="20" destOrd="0" presId="urn:microsoft.com/office/officeart/2005/8/layout/radial1"/>
    <dgm:cxn modelId="{31CD70E7-0B84-4268-B2B7-B0D7DE971808}" type="presParOf" srcId="{0A048BB6-F69C-4B6A-9645-54091AA4B887}" destId="{F0CDA22B-4321-4663-A0A2-14922E2EB0BF}" srcOrd="21" destOrd="0" presId="urn:microsoft.com/office/officeart/2005/8/layout/radial1"/>
    <dgm:cxn modelId="{2A4BF7BF-E016-4429-8D31-8F1016BC55FA}" type="presParOf" srcId="{F0CDA22B-4321-4663-A0A2-14922E2EB0BF}" destId="{B492BE98-3898-4677-A0A6-91C44FC7772E}" srcOrd="0" destOrd="0" presId="urn:microsoft.com/office/officeart/2005/8/layout/radial1"/>
    <dgm:cxn modelId="{EC703D88-6E4A-4231-9A14-9C6E1F688018}" type="presParOf" srcId="{0A048BB6-F69C-4B6A-9645-54091AA4B887}" destId="{907104F6-01B7-498A-9864-7AA9D0F23D35}" srcOrd="22" destOrd="0" presId="urn:microsoft.com/office/officeart/2005/8/layout/radial1"/>
    <dgm:cxn modelId="{29B33B21-0AA5-40C8-8F38-DDD849413A6F}" type="presParOf" srcId="{0A048BB6-F69C-4B6A-9645-54091AA4B887}" destId="{625C4943-8B66-40A7-90D8-A0246095A909}" srcOrd="23" destOrd="0" presId="urn:microsoft.com/office/officeart/2005/8/layout/radial1"/>
    <dgm:cxn modelId="{79E5EE85-CC35-4F60-984C-28A410E24EBC}" type="presParOf" srcId="{625C4943-8B66-40A7-90D8-A0246095A909}" destId="{B17E52CA-FB81-4F51-BCCF-98BFAB2F8B5A}" srcOrd="0" destOrd="0" presId="urn:microsoft.com/office/officeart/2005/8/layout/radial1"/>
    <dgm:cxn modelId="{F40D96CE-0CE5-44CA-8F78-824CC76083F7}" type="presParOf" srcId="{0A048BB6-F69C-4B6A-9645-54091AA4B887}" destId="{464E8576-700E-4E07-9596-07961B1155AD}" srcOrd="24" destOrd="0" presId="urn:microsoft.com/office/officeart/2005/8/layout/radial1"/>
    <dgm:cxn modelId="{205F450E-B1D5-40B4-91A0-5193FF6922BE}" type="presParOf" srcId="{0A048BB6-F69C-4B6A-9645-54091AA4B887}" destId="{496B7F6E-02B5-455A-B9EE-4F543A2A2CBA}" srcOrd="25" destOrd="0" presId="urn:microsoft.com/office/officeart/2005/8/layout/radial1"/>
    <dgm:cxn modelId="{54BF01E8-76E5-4C7B-9D12-7D25A6BF6A0C}" type="presParOf" srcId="{496B7F6E-02B5-455A-B9EE-4F543A2A2CBA}" destId="{ED23A185-0B6B-4DE4-9542-815AC8498B9B}" srcOrd="0" destOrd="0" presId="urn:microsoft.com/office/officeart/2005/8/layout/radial1"/>
    <dgm:cxn modelId="{29FFCDF1-A758-4B3A-9E91-E2DFA64FB055}" type="presParOf" srcId="{0A048BB6-F69C-4B6A-9645-54091AA4B887}" destId="{CE22D5DB-619D-46BD-B226-4ED2785A5685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7A094F-5244-4E74-A2A3-244DA1AFEEB8}">
      <dsp:nvSpPr>
        <dsp:cNvPr id="0" name=""/>
        <dsp:cNvSpPr/>
      </dsp:nvSpPr>
      <dsp:spPr>
        <a:xfrm>
          <a:off x="2592767" y="0"/>
          <a:ext cx="3942080" cy="3942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EU Strategy for the Baltic Sea Region</a:t>
          </a:r>
          <a:endParaRPr lang="en-GB" sz="1700" kern="1200"/>
        </a:p>
      </dsp:txBody>
      <dsp:txXfrm>
        <a:off x="3529011" y="295656"/>
        <a:ext cx="2069592" cy="670153"/>
      </dsp:txXfrm>
    </dsp:sp>
    <dsp:sp modelId="{6FE6455C-5440-4475-BB8A-2984C4C9EB91}">
      <dsp:nvSpPr>
        <dsp:cNvPr id="0" name=""/>
        <dsp:cNvSpPr/>
      </dsp:nvSpPr>
      <dsp:spPr>
        <a:xfrm>
          <a:off x="3085526" y="985519"/>
          <a:ext cx="2956560" cy="295656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PA Secure 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3518505" y="1724659"/>
        <a:ext cx="2090603" cy="1478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DB7485-3D7A-457F-84E3-B68FC9B8E98C}">
      <dsp:nvSpPr>
        <dsp:cNvPr id="0" name=""/>
        <dsp:cNvSpPr/>
      </dsp:nvSpPr>
      <dsp:spPr>
        <a:xfrm>
          <a:off x="4439320" y="1906945"/>
          <a:ext cx="2330711" cy="233071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Gdansk</a:t>
          </a:r>
          <a:endParaRPr lang="en-GB" sz="2300" kern="1200" dirty="0"/>
        </a:p>
      </dsp:txBody>
      <dsp:txXfrm>
        <a:off x="4439320" y="1906945"/>
        <a:ext cx="2330711" cy="2330711"/>
      </dsp:txXfrm>
    </dsp:sp>
    <dsp:sp modelId="{41E7B4B2-F5D8-41B1-A32A-6175D68DD4EC}">
      <dsp:nvSpPr>
        <dsp:cNvPr id="0" name=""/>
        <dsp:cNvSpPr/>
      </dsp:nvSpPr>
      <dsp:spPr>
        <a:xfrm>
          <a:off x="3083269" y="1356050"/>
          <a:ext cx="1695062" cy="16950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Vilnius</a:t>
          </a:r>
          <a:endParaRPr lang="en-GB" sz="2300" kern="1200" dirty="0"/>
        </a:p>
      </dsp:txBody>
      <dsp:txXfrm>
        <a:off x="3083269" y="1356050"/>
        <a:ext cx="1695062" cy="1695062"/>
      </dsp:txXfrm>
    </dsp:sp>
    <dsp:sp modelId="{40DFB00A-10B7-4A7D-918B-AA8CB6317881}">
      <dsp:nvSpPr>
        <dsp:cNvPr id="0" name=""/>
        <dsp:cNvSpPr/>
      </dsp:nvSpPr>
      <dsp:spPr>
        <a:xfrm rot="20700000">
          <a:off x="4032678" y="186629"/>
          <a:ext cx="1660815" cy="166081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Liepaja</a:t>
          </a:r>
          <a:endParaRPr lang="en-GB" sz="2300" kern="1200" dirty="0"/>
        </a:p>
      </dsp:txBody>
      <dsp:txXfrm>
        <a:off x="4396943" y="550895"/>
        <a:ext cx="932284" cy="932284"/>
      </dsp:txXfrm>
    </dsp:sp>
    <dsp:sp modelId="{37F7E71B-CDFB-4CD0-A930-07C463EA0C8E}">
      <dsp:nvSpPr>
        <dsp:cNvPr id="0" name=""/>
        <dsp:cNvSpPr/>
      </dsp:nvSpPr>
      <dsp:spPr>
        <a:xfrm>
          <a:off x="4260579" y="1554975"/>
          <a:ext cx="2983310" cy="2983310"/>
        </a:xfrm>
        <a:prstGeom prst="circularArrow">
          <a:avLst>
            <a:gd name="adj1" fmla="val 4687"/>
            <a:gd name="adj2" fmla="val 299029"/>
            <a:gd name="adj3" fmla="val 2517260"/>
            <a:gd name="adj4" fmla="val 158589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E09E3-3F62-4D9C-A5A8-2D806BA9E795}">
      <dsp:nvSpPr>
        <dsp:cNvPr id="0" name=""/>
        <dsp:cNvSpPr/>
      </dsp:nvSpPr>
      <dsp:spPr>
        <a:xfrm>
          <a:off x="2783077" y="980810"/>
          <a:ext cx="2167561" cy="21675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F5DA5-DCF2-45F4-AB18-2C447BF4083F}">
      <dsp:nvSpPr>
        <dsp:cNvPr id="0" name=""/>
        <dsp:cNvSpPr/>
      </dsp:nvSpPr>
      <dsp:spPr>
        <a:xfrm>
          <a:off x="3648514" y="-177337"/>
          <a:ext cx="2337067" cy="23370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2DB2-A4BD-4061-8CFC-0774CC6BB6A9}">
      <dsp:nvSpPr>
        <dsp:cNvPr id="0" name=""/>
        <dsp:cNvSpPr/>
      </dsp:nvSpPr>
      <dsp:spPr>
        <a:xfrm>
          <a:off x="4123845" y="185704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UBC</a:t>
          </a:r>
          <a:endParaRPr lang="en-GB" sz="2000" kern="1200" dirty="0"/>
        </a:p>
      </dsp:txBody>
      <dsp:txXfrm>
        <a:off x="4123845" y="1857040"/>
        <a:ext cx="676633" cy="676633"/>
      </dsp:txXfrm>
    </dsp:sp>
    <dsp:sp modelId="{68F60176-CB93-44FB-8762-CCDA79F4C5E8}">
      <dsp:nvSpPr>
        <dsp:cNvPr id="0" name=""/>
        <dsp:cNvSpPr/>
      </dsp:nvSpPr>
      <dsp:spPr>
        <a:xfrm rot="16200000">
          <a:off x="3880003" y="1268058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200000">
        <a:off x="4433054" y="1245774"/>
        <a:ext cx="58215" cy="58215"/>
      </dsp:txXfrm>
    </dsp:sp>
    <dsp:sp modelId="{1C0A5AE2-4E28-4868-AB51-4CFECDA6AEC7}">
      <dsp:nvSpPr>
        <dsp:cNvPr id="0" name=""/>
        <dsp:cNvSpPr/>
      </dsp:nvSpPr>
      <dsp:spPr>
        <a:xfrm>
          <a:off x="4123845" y="1609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 smtClean="0"/>
            <a:t>Gdańsk</a:t>
          </a:r>
          <a:endParaRPr lang="en-GB" sz="900" kern="1200" dirty="0"/>
        </a:p>
      </dsp:txBody>
      <dsp:txXfrm>
        <a:off x="4123845" y="16090"/>
        <a:ext cx="676633" cy="676633"/>
      </dsp:txXfrm>
    </dsp:sp>
    <dsp:sp modelId="{97D09D9B-69B3-4F74-BD56-E0AF62C34F13}">
      <dsp:nvSpPr>
        <dsp:cNvPr id="0" name=""/>
        <dsp:cNvSpPr/>
      </dsp:nvSpPr>
      <dsp:spPr>
        <a:xfrm rot="17861538">
          <a:off x="4307769" y="1373493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861538">
        <a:off x="4860820" y="1351209"/>
        <a:ext cx="58215" cy="58215"/>
      </dsp:txXfrm>
    </dsp:sp>
    <dsp:sp modelId="{B7E13E3E-9360-439D-9556-A3B00C9FDDAE}">
      <dsp:nvSpPr>
        <dsp:cNvPr id="0" name=""/>
        <dsp:cNvSpPr/>
      </dsp:nvSpPr>
      <dsp:spPr>
        <a:xfrm>
          <a:off x="4979377" y="22696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Liepaja</a:t>
          </a:r>
          <a:endParaRPr lang="en-GB" sz="900" kern="1200" dirty="0"/>
        </a:p>
      </dsp:txBody>
      <dsp:txXfrm>
        <a:off x="4979377" y="226960"/>
        <a:ext cx="676633" cy="676633"/>
      </dsp:txXfrm>
    </dsp:sp>
    <dsp:sp modelId="{2812CDEF-D329-4EAF-863A-3E773A6D525A}">
      <dsp:nvSpPr>
        <dsp:cNvPr id="0" name=""/>
        <dsp:cNvSpPr/>
      </dsp:nvSpPr>
      <dsp:spPr>
        <a:xfrm rot="19523077">
          <a:off x="4637539" y="1665644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523077">
        <a:off x="5190590" y="1643360"/>
        <a:ext cx="58215" cy="58215"/>
      </dsp:txXfrm>
    </dsp:sp>
    <dsp:sp modelId="{F2C3EE0A-39D8-42DC-8F98-22680C439D95}">
      <dsp:nvSpPr>
        <dsp:cNvPr id="0" name=""/>
        <dsp:cNvSpPr/>
      </dsp:nvSpPr>
      <dsp:spPr>
        <a:xfrm>
          <a:off x="5638917" y="811261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Vilnius</a:t>
          </a:r>
          <a:endParaRPr lang="en-GB" sz="900" kern="1200" dirty="0"/>
        </a:p>
      </dsp:txBody>
      <dsp:txXfrm>
        <a:off x="5638917" y="811261"/>
        <a:ext cx="676633" cy="676633"/>
      </dsp:txXfrm>
    </dsp:sp>
    <dsp:sp modelId="{A14FA52D-C250-4A26-8E13-84B8CE5BAFEA}">
      <dsp:nvSpPr>
        <dsp:cNvPr id="0" name=""/>
        <dsp:cNvSpPr/>
      </dsp:nvSpPr>
      <dsp:spPr>
        <a:xfrm rot="21184615">
          <a:off x="4793767" y="2077582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184615">
        <a:off x="5346817" y="2055298"/>
        <a:ext cx="58215" cy="58215"/>
      </dsp:txXfrm>
    </dsp:sp>
    <dsp:sp modelId="{A2921021-B47E-471E-8265-65A04B72E2D8}">
      <dsp:nvSpPr>
        <dsp:cNvPr id="0" name=""/>
        <dsp:cNvSpPr/>
      </dsp:nvSpPr>
      <dsp:spPr>
        <a:xfrm>
          <a:off x="5951372" y="1635138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Tallinn</a:t>
          </a:r>
          <a:endParaRPr lang="en-GB" sz="900" kern="1200" dirty="0"/>
        </a:p>
      </dsp:txBody>
      <dsp:txXfrm>
        <a:off x="5951372" y="1635138"/>
        <a:ext cx="676633" cy="676633"/>
      </dsp:txXfrm>
    </dsp:sp>
    <dsp:sp modelId="{108FF82D-678A-4F02-9DC9-6689447E2D52}">
      <dsp:nvSpPr>
        <dsp:cNvPr id="0" name=""/>
        <dsp:cNvSpPr/>
      </dsp:nvSpPr>
      <dsp:spPr>
        <a:xfrm rot="1246154">
          <a:off x="4740662" y="2514938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246154">
        <a:off x="5293713" y="2492654"/>
        <a:ext cx="58215" cy="58215"/>
      </dsp:txXfrm>
    </dsp:sp>
    <dsp:sp modelId="{5958D542-A689-4B64-AAA9-14394EB593D0}">
      <dsp:nvSpPr>
        <dsp:cNvPr id="0" name=""/>
        <dsp:cNvSpPr/>
      </dsp:nvSpPr>
      <dsp:spPr>
        <a:xfrm>
          <a:off x="5845163" y="250985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Riga</a:t>
          </a:r>
          <a:endParaRPr lang="en-GB" sz="900" kern="1200" dirty="0"/>
        </a:p>
      </dsp:txBody>
      <dsp:txXfrm>
        <a:off x="5845163" y="2509850"/>
        <a:ext cx="676633" cy="676633"/>
      </dsp:txXfrm>
    </dsp:sp>
    <dsp:sp modelId="{30563C43-BA97-485F-A84A-2F6C11FA2604}">
      <dsp:nvSpPr>
        <dsp:cNvPr id="0" name=""/>
        <dsp:cNvSpPr/>
      </dsp:nvSpPr>
      <dsp:spPr>
        <a:xfrm rot="2907692">
          <a:off x="4490391" y="2877518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907692">
        <a:off x="5043441" y="2855234"/>
        <a:ext cx="58215" cy="58215"/>
      </dsp:txXfrm>
    </dsp:sp>
    <dsp:sp modelId="{0B309B3C-045E-47FA-A122-463710055F4E}">
      <dsp:nvSpPr>
        <dsp:cNvPr id="0" name=""/>
        <dsp:cNvSpPr/>
      </dsp:nvSpPr>
      <dsp:spPr>
        <a:xfrm>
          <a:off x="5344620" y="3235011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Sosnowiec</a:t>
          </a:r>
          <a:endParaRPr lang="en-GB" sz="900" kern="1200" dirty="0"/>
        </a:p>
      </dsp:txBody>
      <dsp:txXfrm>
        <a:off x="5344620" y="3235011"/>
        <a:ext cx="676633" cy="676633"/>
      </dsp:txXfrm>
    </dsp:sp>
    <dsp:sp modelId="{EB4D7254-158F-4215-A571-556CB3949EED}">
      <dsp:nvSpPr>
        <dsp:cNvPr id="0" name=""/>
        <dsp:cNvSpPr/>
      </dsp:nvSpPr>
      <dsp:spPr>
        <a:xfrm rot="4569231">
          <a:off x="4100287" y="3082261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569231">
        <a:off x="4653338" y="3059976"/>
        <a:ext cx="58215" cy="58215"/>
      </dsp:txXfrm>
    </dsp:sp>
    <dsp:sp modelId="{A939A226-1635-4507-974C-54FBF6CE6F6B}">
      <dsp:nvSpPr>
        <dsp:cNvPr id="0" name=""/>
        <dsp:cNvSpPr/>
      </dsp:nvSpPr>
      <dsp:spPr>
        <a:xfrm>
          <a:off x="4564413" y="3644495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EFUS</a:t>
          </a:r>
          <a:endParaRPr lang="en-GB" sz="900" kern="1200" dirty="0"/>
        </a:p>
      </dsp:txBody>
      <dsp:txXfrm>
        <a:off x="4564413" y="3644495"/>
        <a:ext cx="676633" cy="676633"/>
      </dsp:txXfrm>
    </dsp:sp>
    <dsp:sp modelId="{51408233-B094-4BBA-9B9C-A1168ACD29C4}">
      <dsp:nvSpPr>
        <dsp:cNvPr id="0" name=""/>
        <dsp:cNvSpPr/>
      </dsp:nvSpPr>
      <dsp:spPr>
        <a:xfrm rot="6230769">
          <a:off x="3659719" y="3082261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6230769">
        <a:off x="4212770" y="3059976"/>
        <a:ext cx="58215" cy="58215"/>
      </dsp:txXfrm>
    </dsp:sp>
    <dsp:sp modelId="{74B7CB4B-B139-48EF-98D5-7ADAC6CB6736}">
      <dsp:nvSpPr>
        <dsp:cNvPr id="0" name=""/>
        <dsp:cNvSpPr/>
      </dsp:nvSpPr>
      <dsp:spPr>
        <a:xfrm>
          <a:off x="3683277" y="3644495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Jelgava</a:t>
          </a:r>
          <a:endParaRPr lang="en-GB" sz="900" kern="1200" dirty="0"/>
        </a:p>
      </dsp:txBody>
      <dsp:txXfrm>
        <a:off x="3683277" y="3644495"/>
        <a:ext cx="676633" cy="676633"/>
      </dsp:txXfrm>
    </dsp:sp>
    <dsp:sp modelId="{DAC83B74-40D3-471E-92E6-0E3EE587FAA3}">
      <dsp:nvSpPr>
        <dsp:cNvPr id="0" name=""/>
        <dsp:cNvSpPr/>
      </dsp:nvSpPr>
      <dsp:spPr>
        <a:xfrm rot="7892308">
          <a:off x="3269616" y="2877518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7892308">
        <a:off x="3822666" y="2855234"/>
        <a:ext cx="58215" cy="58215"/>
      </dsp:txXfrm>
    </dsp:sp>
    <dsp:sp modelId="{8D022BA4-F6DF-4A50-A814-08F809EB0A23}">
      <dsp:nvSpPr>
        <dsp:cNvPr id="0" name=""/>
        <dsp:cNvSpPr/>
      </dsp:nvSpPr>
      <dsp:spPr>
        <a:xfrm>
          <a:off x="2903069" y="3235011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 smtClean="0"/>
            <a:t>Słupsk</a:t>
          </a:r>
          <a:endParaRPr lang="en-GB" sz="900" kern="1200" dirty="0"/>
        </a:p>
      </dsp:txBody>
      <dsp:txXfrm>
        <a:off x="2903069" y="3235011"/>
        <a:ext cx="676633" cy="676633"/>
      </dsp:txXfrm>
    </dsp:sp>
    <dsp:sp modelId="{36B997B3-2C85-4C90-8F1B-52A675137F5B}">
      <dsp:nvSpPr>
        <dsp:cNvPr id="0" name=""/>
        <dsp:cNvSpPr/>
      </dsp:nvSpPr>
      <dsp:spPr>
        <a:xfrm rot="9553846">
          <a:off x="3019344" y="2514938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9553846">
        <a:off x="3572395" y="2492654"/>
        <a:ext cx="58215" cy="58215"/>
      </dsp:txXfrm>
    </dsp:sp>
    <dsp:sp modelId="{5FC4E13E-6AC3-46BC-964B-BF26D6F1C6F1}">
      <dsp:nvSpPr>
        <dsp:cNvPr id="0" name=""/>
        <dsp:cNvSpPr/>
      </dsp:nvSpPr>
      <dsp:spPr>
        <a:xfrm>
          <a:off x="2402527" y="250985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Political Critique</a:t>
          </a:r>
          <a:endParaRPr lang="en-GB" sz="900" kern="1200" dirty="0"/>
        </a:p>
      </dsp:txBody>
      <dsp:txXfrm>
        <a:off x="2402527" y="2509850"/>
        <a:ext cx="676633" cy="676633"/>
      </dsp:txXfrm>
    </dsp:sp>
    <dsp:sp modelId="{F0CDA22B-4321-4663-A0A2-14922E2EB0BF}">
      <dsp:nvSpPr>
        <dsp:cNvPr id="0" name=""/>
        <dsp:cNvSpPr/>
      </dsp:nvSpPr>
      <dsp:spPr>
        <a:xfrm rot="11215385">
          <a:off x="2966240" y="2077582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1215385">
        <a:off x="3519290" y="2055298"/>
        <a:ext cx="58215" cy="58215"/>
      </dsp:txXfrm>
    </dsp:sp>
    <dsp:sp modelId="{907104F6-01B7-498A-9864-7AA9D0F23D35}">
      <dsp:nvSpPr>
        <dsp:cNvPr id="0" name=""/>
        <dsp:cNvSpPr/>
      </dsp:nvSpPr>
      <dsp:spPr>
        <a:xfrm>
          <a:off x="2296318" y="1635138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 smtClean="0"/>
            <a:t>Jõhvi</a:t>
          </a:r>
          <a:endParaRPr lang="en-GB" sz="900" kern="1200" dirty="0"/>
        </a:p>
      </dsp:txBody>
      <dsp:txXfrm>
        <a:off x="2296318" y="1635138"/>
        <a:ext cx="676633" cy="676633"/>
      </dsp:txXfrm>
    </dsp:sp>
    <dsp:sp modelId="{625C4943-8B66-40A7-90D8-A0246095A909}">
      <dsp:nvSpPr>
        <dsp:cNvPr id="0" name=""/>
        <dsp:cNvSpPr/>
      </dsp:nvSpPr>
      <dsp:spPr>
        <a:xfrm rot="12876923">
          <a:off x="3122467" y="1665644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2876923">
        <a:off x="3675518" y="1643360"/>
        <a:ext cx="58215" cy="58215"/>
      </dsp:txXfrm>
    </dsp:sp>
    <dsp:sp modelId="{464E8576-700E-4E07-9596-07961B1155AD}">
      <dsp:nvSpPr>
        <dsp:cNvPr id="0" name=""/>
        <dsp:cNvSpPr/>
      </dsp:nvSpPr>
      <dsp:spPr>
        <a:xfrm>
          <a:off x="2608773" y="811261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 smtClean="0"/>
            <a:t>Tukums</a:t>
          </a:r>
          <a:endParaRPr lang="en-GB" sz="900" kern="1200" dirty="0"/>
        </a:p>
      </dsp:txBody>
      <dsp:txXfrm>
        <a:off x="2608773" y="811261"/>
        <a:ext cx="676633" cy="676633"/>
      </dsp:txXfrm>
    </dsp:sp>
    <dsp:sp modelId="{496B7F6E-02B5-455A-B9EE-4F543A2A2CBA}">
      <dsp:nvSpPr>
        <dsp:cNvPr id="0" name=""/>
        <dsp:cNvSpPr/>
      </dsp:nvSpPr>
      <dsp:spPr>
        <a:xfrm rot="14538462">
          <a:off x="3452237" y="1373493"/>
          <a:ext cx="1164316" cy="13647"/>
        </a:xfrm>
        <a:custGeom>
          <a:avLst/>
          <a:gdLst/>
          <a:ahLst/>
          <a:cxnLst/>
          <a:rect l="0" t="0" r="0" b="0"/>
          <a:pathLst>
            <a:path>
              <a:moveTo>
                <a:pt x="0" y="6823"/>
              </a:moveTo>
              <a:lnTo>
                <a:pt x="1164316" y="68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4538462">
        <a:off x="4005288" y="1351209"/>
        <a:ext cx="58215" cy="58215"/>
      </dsp:txXfrm>
    </dsp:sp>
    <dsp:sp modelId="{CE22D5DB-619D-46BD-B226-4ED2785A5685}">
      <dsp:nvSpPr>
        <dsp:cNvPr id="0" name=""/>
        <dsp:cNvSpPr/>
      </dsp:nvSpPr>
      <dsp:spPr>
        <a:xfrm>
          <a:off x="3268313" y="226960"/>
          <a:ext cx="676633" cy="6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ACCUS</a:t>
          </a:r>
          <a:endParaRPr lang="en-GB" sz="900" kern="1200" dirty="0"/>
        </a:p>
      </dsp:txBody>
      <dsp:txXfrm>
        <a:off x="3268313" y="226960"/>
        <a:ext cx="676633" cy="676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9E70-19D9-4D1C-A710-D1DCCB5EF673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7E60-5BA6-4D5F-A67A-9DE4ECE35E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541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4819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7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712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4928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417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936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673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097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632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565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736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760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092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Gdańsk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266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Liepaja: 163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Vilnius: 184</a:t>
            </a:r>
            <a:r>
              <a:rPr lang="en-GB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7E60-5BA6-4D5F-A67A-9DE4ECE35E6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12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19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79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86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71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90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360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6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72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364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8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90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26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tizensforsafety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.jurgielewicz@sm.gda.p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Citizens for safety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Building urban safety through citizens participation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84" y="4960137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8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Citizens for safety </a:t>
            </a:r>
            <a:r>
              <a:rPr lang="en-GB" dirty="0"/>
              <a:t>- Report on funding possibilities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57" y="2405563"/>
            <a:ext cx="1036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Searching for funding </a:t>
            </a:r>
            <a:r>
              <a:rPr lang="en-GB" sz="4000" dirty="0" smtClean="0"/>
              <a:t>possibilities</a:t>
            </a:r>
            <a:br>
              <a:rPr lang="en-GB" sz="4000" dirty="0" smtClean="0"/>
            </a:br>
            <a:r>
              <a:rPr lang="en-GB" sz="4000" dirty="0" smtClean="0"/>
              <a:t>on </a:t>
            </a:r>
            <a:r>
              <a:rPr lang="en-GB" sz="4000" dirty="0"/>
              <a:t>EU Level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Searching for funding </a:t>
            </a:r>
            <a:r>
              <a:rPr lang="en-GB" sz="4000" dirty="0" smtClean="0"/>
              <a:t>possibilities</a:t>
            </a:r>
            <a:br>
              <a:rPr lang="en-GB" sz="4000" dirty="0" smtClean="0"/>
            </a:br>
            <a:r>
              <a:rPr lang="en-GB" sz="4000" dirty="0" smtClean="0"/>
              <a:t>on </a:t>
            </a:r>
            <a:r>
              <a:rPr lang="en-GB" sz="4000" dirty="0"/>
              <a:t>national level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Searching for other funding possibilities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04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in </a:t>
            </a:r>
            <a:r>
              <a:rPr lang="en-GB" dirty="0" err="1"/>
              <a:t>Gdańsk</a:t>
            </a:r>
            <a:r>
              <a:rPr lang="en-GB" dirty="0"/>
              <a:t> 25-27 June 2014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782461"/>
            <a:ext cx="7308000" cy="4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2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feel safe? Survey amongst citizens</a:t>
            </a:r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6" y="2080293"/>
            <a:ext cx="1858078" cy="26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90" y="2074980"/>
            <a:ext cx="1870910" cy="262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43" y="2080293"/>
            <a:ext cx="1858078" cy="26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32" y="2082563"/>
            <a:ext cx="1870910" cy="26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39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COOPERATION WITH URBANLAB</a:t>
            </a:r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837283"/>
            <a:ext cx="8256000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8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in Liepaja 19-20 February 2015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48848"/>
            <a:ext cx="8028000" cy="453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</a:t>
            </a:r>
            <a:r>
              <a:rPr lang="en-GB" dirty="0"/>
              <a:t>- </a:t>
            </a:r>
            <a:r>
              <a:rPr lang="en-GB" dirty="0" smtClean="0"/>
              <a:t>Expanded partnership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165211018"/>
              </p:ext>
            </p:extLst>
          </p:nvPr>
        </p:nvGraphicFramePr>
        <p:xfrm>
          <a:off x="840260" y="2084832"/>
          <a:ext cx="8924324" cy="433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7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Citizens for safety </a:t>
            </a:r>
            <a:r>
              <a:rPr lang="en-GB" dirty="0" smtClean="0"/>
              <a:t>- budget &amp; timeframe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75360" y="2759840"/>
            <a:ext cx="909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40 434 EUR total amount of the project</a:t>
            </a:r>
            <a:endParaRPr lang="en-GB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/>
              <a:t>u</a:t>
            </a:r>
            <a:r>
              <a:rPr lang="en-GB" sz="4000" dirty="0" smtClean="0"/>
              <a:t>p 85% of total cost covered by EU grant</a:t>
            </a: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end date project activities 2 March 2015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8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8268154" cy="4023360"/>
          </a:xfrm>
        </p:spPr>
        <p:txBody>
          <a:bodyPr>
            <a:normAutofit/>
          </a:bodyPr>
          <a:lstStyle/>
          <a:p>
            <a:r>
              <a:rPr lang="en-GB" sz="4400" dirty="0" smtClean="0">
                <a:hlinkClick r:id="rId2"/>
              </a:rPr>
              <a:t>www.citizensforsafety.eu</a:t>
            </a:r>
            <a:endParaRPr lang="en-GB" sz="4400" dirty="0" smtClean="0"/>
          </a:p>
          <a:p>
            <a:r>
              <a:rPr lang="en-GB" sz="4400" dirty="0" smtClean="0">
                <a:solidFill>
                  <a:schemeClr val="accent2"/>
                </a:solidFill>
              </a:rPr>
              <a:t>Twitter/</a:t>
            </a:r>
            <a:r>
              <a:rPr lang="en-GB" sz="4400" dirty="0" err="1" smtClean="0">
                <a:solidFill>
                  <a:schemeClr val="accent2"/>
                </a:solidFill>
              </a:rPr>
              <a:t>CiFoSa</a:t>
            </a:r>
            <a:endParaRPr lang="en-GB" sz="4400" dirty="0">
              <a:solidFill>
                <a:schemeClr val="accent2"/>
              </a:solidFill>
            </a:endParaRPr>
          </a:p>
          <a:p>
            <a:r>
              <a:rPr lang="en-GB" sz="4400" dirty="0" smtClean="0">
                <a:solidFill>
                  <a:srgbClr val="FF0000"/>
                </a:solidFill>
              </a:rPr>
              <a:t>Yammer/</a:t>
            </a:r>
            <a:r>
              <a:rPr lang="en-GB" sz="4400" dirty="0" err="1" smtClean="0">
                <a:solidFill>
                  <a:srgbClr val="FF0000"/>
                </a:solidFill>
              </a:rPr>
              <a:t>CiFoSa</a:t>
            </a:r>
            <a:endParaRPr lang="en-GB" sz="4400" dirty="0" smtClean="0">
              <a:solidFill>
                <a:srgbClr val="FF0000"/>
              </a:solidFill>
            </a:endParaRPr>
          </a:p>
          <a:p>
            <a:r>
              <a:rPr lang="en-GB" sz="4400" dirty="0" smtClean="0">
                <a:solidFill>
                  <a:srgbClr val="FFC000"/>
                </a:solidFill>
              </a:rPr>
              <a:t>Google+/</a:t>
            </a:r>
            <a:r>
              <a:rPr lang="en-GB" sz="4400" dirty="0" err="1" smtClean="0">
                <a:solidFill>
                  <a:srgbClr val="FFC000"/>
                </a:solidFill>
              </a:rPr>
              <a:t>CiFoSa</a:t>
            </a:r>
            <a:endParaRPr lang="en-GB" sz="4400" dirty="0" smtClean="0">
              <a:solidFill>
                <a:srgbClr val="FFC000"/>
              </a:solidFill>
            </a:endParaRPr>
          </a:p>
          <a:p>
            <a:endParaRPr lang="en-GB" sz="4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4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564" y="1990101"/>
            <a:ext cx="1036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Strengthen </a:t>
            </a:r>
            <a:r>
              <a:rPr lang="en-GB" sz="4000" dirty="0"/>
              <a:t>the cooperation </a:t>
            </a:r>
            <a:r>
              <a:rPr lang="en-GB" sz="4000" dirty="0" smtClean="0"/>
              <a:t>between municipalities, academia</a:t>
            </a:r>
            <a:br>
              <a:rPr lang="en-GB" sz="4000" dirty="0" smtClean="0"/>
            </a:br>
            <a:r>
              <a:rPr lang="en-GB" sz="4000" dirty="0" smtClean="0"/>
              <a:t>and </a:t>
            </a:r>
            <a:r>
              <a:rPr lang="en-GB" sz="4000" dirty="0" err="1"/>
              <a:t>ngo’s</a:t>
            </a:r>
            <a:r>
              <a:rPr lang="en-GB" sz="4000" dirty="0"/>
              <a:t> </a:t>
            </a:r>
            <a:r>
              <a:rPr lang="en-GB" sz="4000" dirty="0" smtClean="0"/>
              <a:t>around BSR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Figuring out and introducing soft project activities amongst </a:t>
            </a:r>
            <a:r>
              <a:rPr lang="en-GB" sz="4000" dirty="0" smtClean="0"/>
              <a:t>citizens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Integration of </a:t>
            </a:r>
            <a:r>
              <a:rPr lang="en-GB" sz="4000" dirty="0" smtClean="0"/>
              <a:t>smart </a:t>
            </a:r>
            <a:r>
              <a:rPr lang="en-GB" sz="4000" dirty="0"/>
              <a:t>systems </a:t>
            </a:r>
            <a:r>
              <a:rPr lang="en-GB" sz="4000" dirty="0" smtClean="0"/>
              <a:t>between </a:t>
            </a:r>
            <a:r>
              <a:rPr lang="en-GB" sz="4000" dirty="0"/>
              <a:t>the project </a:t>
            </a:r>
            <a:r>
              <a:rPr lang="en-GB" sz="4000" dirty="0" smtClean="0"/>
              <a:t>cities (plugins for </a:t>
            </a:r>
            <a:r>
              <a:rPr lang="en-GB" sz="4000" dirty="0" err="1" smtClean="0"/>
              <a:t>CiFoSa</a:t>
            </a:r>
            <a:r>
              <a:rPr lang="en-GB" sz="4000" smtClean="0"/>
              <a:t>)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66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3905" y="2469471"/>
            <a:ext cx="1036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Project Manager:</a:t>
            </a:r>
          </a:p>
          <a:p>
            <a:r>
              <a:rPr lang="en-GB" sz="4400" dirty="0" smtClean="0"/>
              <a:t>Milosz Jurgielewicz</a:t>
            </a:r>
          </a:p>
          <a:p>
            <a:r>
              <a:rPr lang="en-GB" sz="4400" dirty="0" smtClean="0">
                <a:hlinkClick r:id="rId6"/>
              </a:rPr>
              <a:t>m.jurgielewicz@sm.gda.pl</a:t>
            </a:r>
            <a:endParaRPr lang="en-GB" sz="4400" dirty="0" smtClean="0"/>
          </a:p>
          <a:p>
            <a:r>
              <a:rPr lang="en-GB" sz="4400" dirty="0" smtClean="0"/>
              <a:t>+48 508 037 248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72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– FRAME OF the PROJECT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31765087"/>
              </p:ext>
            </p:extLst>
          </p:nvPr>
        </p:nvGraphicFramePr>
        <p:xfrm>
          <a:off x="581192" y="2377440"/>
          <a:ext cx="9127614" cy="394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– FRAME OF the PROJECT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Action</a:t>
            </a:r>
            <a:r>
              <a:rPr lang="en-GB" sz="4000" dirty="0"/>
              <a:t>: Enhance a joint urban safety and prevention approach in the Baltic Sea </a:t>
            </a:r>
            <a:r>
              <a:rPr lang="en-GB" sz="4000" dirty="0" smtClean="0"/>
              <a:t>region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 </a:t>
            </a:r>
            <a:r>
              <a:rPr lang="en-GB" sz="4000" dirty="0" smtClean="0"/>
              <a:t>rising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 </a:t>
            </a:r>
            <a:r>
              <a:rPr lang="en-GB" sz="4000" dirty="0" smtClean="0"/>
              <a:t>enhancing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 </a:t>
            </a:r>
            <a:r>
              <a:rPr lang="en-GB" sz="4000" dirty="0" smtClean="0"/>
              <a:t>transnational cooperation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4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– the Flagship Project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i="1" dirty="0" smtClean="0"/>
              <a:t>Effective </a:t>
            </a:r>
            <a:r>
              <a:rPr lang="en-GB" sz="2800" b="1" i="1" dirty="0"/>
              <a:t>learning and exchanging best practices on urban safety through a local city </a:t>
            </a:r>
            <a:r>
              <a:rPr lang="en-GB" sz="2800" b="1" i="1" dirty="0" smtClean="0"/>
              <a:t>network</a:t>
            </a:r>
            <a:endParaRPr lang="en-GB" sz="2800" b="1" i="1" dirty="0"/>
          </a:p>
          <a:p>
            <a:pPr lvl="0"/>
            <a:r>
              <a:rPr lang="en-GB" sz="2800" dirty="0"/>
              <a:t>The network fosters urban safety exchanges throughout Baltic Sea region on locally-developed know-how strategies, </a:t>
            </a:r>
            <a:r>
              <a:rPr lang="en-GB" sz="2800" dirty="0" smtClean="0"/>
              <a:t>shares </a:t>
            </a:r>
            <a:r>
              <a:rPr lang="en-GB" sz="2800" dirty="0"/>
              <a:t>experiences, </a:t>
            </a:r>
            <a:r>
              <a:rPr lang="en-GB" sz="2800" dirty="0" err="1"/>
              <a:t>analyzes</a:t>
            </a:r>
            <a:r>
              <a:rPr lang="en-GB" sz="2800" dirty="0"/>
              <a:t> functions and activities of municipalities and develops new safety management in the cities more oriented towards the needs of local </a:t>
            </a:r>
            <a:r>
              <a:rPr lang="en-GB" sz="2800" dirty="0" smtClean="0"/>
              <a:t>communities.</a:t>
            </a:r>
            <a:br>
              <a:rPr lang="en-GB" sz="2800" dirty="0" smtClean="0"/>
            </a:br>
            <a:r>
              <a:rPr lang="en-GB" sz="2800" u="sng" dirty="0" smtClean="0"/>
              <a:t>Lead</a:t>
            </a:r>
            <a:r>
              <a:rPr lang="en-GB" sz="2800" u="sng" dirty="0"/>
              <a:t>:</a:t>
            </a:r>
            <a:r>
              <a:rPr lang="en-GB" sz="2800" dirty="0"/>
              <a:t> Union of the Baltic </a:t>
            </a:r>
            <a:r>
              <a:rPr lang="en-GB" sz="2800" dirty="0" smtClean="0"/>
              <a:t>Cities Commission </a:t>
            </a:r>
            <a:r>
              <a:rPr lang="en-GB" sz="2800" dirty="0"/>
              <a:t>on Local </a:t>
            </a:r>
            <a:r>
              <a:rPr lang="en-GB" sz="2800" dirty="0" smtClean="0"/>
              <a:t>Safety.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95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Citizens for safety </a:t>
            </a:r>
            <a:r>
              <a:rPr lang="en-GB" dirty="0" smtClean="0"/>
              <a:t>- Main project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6320" y="2844800"/>
            <a:ext cx="904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</a:t>
            </a:r>
            <a:r>
              <a:rPr lang="en-GB" sz="3600" dirty="0" smtClean="0"/>
              <a:t>he need for the main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w</a:t>
            </a:r>
            <a:r>
              <a:rPr lang="en-GB" sz="3600" dirty="0" smtClean="0"/>
              <a:t>hat has been done what needs 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d</a:t>
            </a:r>
            <a:r>
              <a:rPr lang="en-GB" sz="3600" dirty="0" smtClean="0"/>
              <a:t>escription of the main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main project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g</a:t>
            </a:r>
            <a:r>
              <a:rPr lang="en-GB" sz="3600" dirty="0" smtClean="0"/>
              <a:t>eographical scope of the main project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5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3997497276"/>
              </p:ext>
            </p:extLst>
          </p:nvPr>
        </p:nvGraphicFramePr>
        <p:xfrm>
          <a:off x="406400" y="2065115"/>
          <a:ext cx="9302406" cy="423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- Initial partnership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7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 for safety – SOURCE of financing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61364" y="3077370"/>
            <a:ext cx="924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/>
              <a:t>Seed Money Facility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err="1"/>
              <a:t>Investitionsbank</a:t>
            </a:r>
            <a:r>
              <a:rPr lang="en-GB" sz="4800" dirty="0"/>
              <a:t> </a:t>
            </a:r>
            <a:r>
              <a:rPr lang="en-GB" sz="4800" dirty="0" smtClean="0"/>
              <a:t>Schleswig-Holstein</a:t>
            </a:r>
            <a:endParaRPr lang="en-GB" sz="4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2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Citizens for safety </a:t>
            </a:r>
            <a:r>
              <a:rPr lang="en-GB" dirty="0"/>
              <a:t>- state of </a:t>
            </a:r>
            <a:r>
              <a:rPr lang="en-GB" dirty="0" smtClean="0"/>
              <a:t>play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3116" y="2826457"/>
            <a:ext cx="1036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Establishing initial cooperation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Collecting data related to feeling of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Preparation of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Overview of similar projects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1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Citizens for safety </a:t>
            </a:r>
            <a:r>
              <a:rPr lang="en-GB" dirty="0"/>
              <a:t>- Planning main stage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57" y="2220289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Creation of a network of municipalities interested </a:t>
            </a:r>
            <a:r>
              <a:rPr lang="en-GB" sz="2800" dirty="0" smtClean="0"/>
              <a:t>in</a:t>
            </a:r>
            <a:br>
              <a:rPr lang="en-GB" sz="2800" dirty="0" smtClean="0"/>
            </a:br>
            <a:r>
              <a:rPr lang="en-GB" sz="2800" dirty="0" smtClean="0"/>
              <a:t>encouraging </a:t>
            </a:r>
            <a:r>
              <a:rPr lang="en-GB" sz="2800" dirty="0"/>
              <a:t>citizens to participate in providing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Brainstorming session of tools and activities </a:t>
            </a:r>
            <a:r>
              <a:rPr lang="en-GB" sz="2800" dirty="0" smtClean="0"/>
              <a:t>for</a:t>
            </a:r>
            <a:br>
              <a:rPr lang="en-GB" sz="2800" dirty="0" smtClean="0"/>
            </a:br>
            <a:r>
              <a:rPr lang="en-GB" sz="2800" dirty="0" smtClean="0"/>
              <a:t>main </a:t>
            </a:r>
            <a:r>
              <a:rPr lang="en-GB" sz="2800" dirty="0"/>
              <a:t>stage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Assessment session of tools and activities for main stage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Planning activities for main stage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Determining functionality of web-based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Formation of the task group for preparing </a:t>
            </a:r>
            <a:r>
              <a:rPr lang="en-GB" sz="2800" dirty="0" smtClean="0"/>
              <a:t>grant</a:t>
            </a:r>
            <a:br>
              <a:rPr lang="en-GB" sz="2800" dirty="0" smtClean="0"/>
            </a:br>
            <a:r>
              <a:rPr lang="en-GB" sz="2800" dirty="0" smtClean="0"/>
              <a:t>application </a:t>
            </a:r>
            <a:r>
              <a:rPr lang="en-GB" sz="2800" dirty="0"/>
              <a:t>for main stage project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46" y="5270238"/>
            <a:ext cx="2348693" cy="121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2348722"/>
            <a:ext cx="1305763" cy="137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76" y="3862180"/>
            <a:ext cx="1554480" cy="1272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6" y="0"/>
            <a:ext cx="3780001" cy="12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7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14135</TotalTime>
  <Words>359</Words>
  <Application>Microsoft Office PowerPoint</Application>
  <PresentationFormat>Niestandardowy</PresentationFormat>
  <Paragraphs>96</Paragraphs>
  <Slides>19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Integral</vt:lpstr>
      <vt:lpstr>Citizens for safety</vt:lpstr>
      <vt:lpstr>Citizens for safety – FRAME OF the PROJECT</vt:lpstr>
      <vt:lpstr>Citizens for safety – FRAME OF the PROJECT</vt:lpstr>
      <vt:lpstr>Citizens for safety – the Flagship Project</vt:lpstr>
      <vt:lpstr>Citizens for safety - Main project</vt:lpstr>
      <vt:lpstr>Citizens for safety - Initial partnership</vt:lpstr>
      <vt:lpstr>Citizens for safety – SOURCE of financing</vt:lpstr>
      <vt:lpstr>Citizens for safety - state of play</vt:lpstr>
      <vt:lpstr>Citizens for safety - Planning main stage project</vt:lpstr>
      <vt:lpstr>Citizens for safety - Report on funding possibilities</vt:lpstr>
      <vt:lpstr>Meeting in Gdańsk 25-27 June 2014</vt:lpstr>
      <vt:lpstr>Do you feel safe? Survey amongst citizens</vt:lpstr>
      <vt:lpstr>COOPERATION WITH URBANLAB</vt:lpstr>
      <vt:lpstr>Meeting in Liepaja 19-20 February 2015</vt:lpstr>
      <vt:lpstr>Citizens for safety - Expanded partnership</vt:lpstr>
      <vt:lpstr>Citizens for safety - budget &amp; timeframe</vt:lpstr>
      <vt:lpstr>Communications</vt:lpstr>
      <vt:lpstr>Future plans</vt:lpstr>
      <vt:lpstr>Contact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 for safety</dc:title>
  <dc:creator>Miłosz Jurgielewicz</dc:creator>
  <cp:lastModifiedBy>SOŚNICKA.A</cp:lastModifiedBy>
  <cp:revision>79</cp:revision>
  <dcterms:created xsi:type="dcterms:W3CDTF">2014-05-03T14:03:45Z</dcterms:created>
  <dcterms:modified xsi:type="dcterms:W3CDTF">2015-03-03T15:19:02Z</dcterms:modified>
</cp:coreProperties>
</file>