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6" r:id="rId2"/>
    <p:sldId id="404" r:id="rId3"/>
    <p:sldId id="389" r:id="rId4"/>
    <p:sldId id="406" r:id="rId5"/>
    <p:sldId id="413" r:id="rId6"/>
    <p:sldId id="410" r:id="rId7"/>
    <p:sldId id="405" r:id="rId8"/>
  </p:sldIdLst>
  <p:sldSz cx="9144000" cy="6858000" type="screen4x3"/>
  <p:notesSz cx="6648450" cy="98504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3366"/>
    <a:srgbClr val="FFCC66"/>
    <a:srgbClr val="FFF48D"/>
    <a:srgbClr val="99CC00"/>
    <a:srgbClr val="33C4C1"/>
    <a:srgbClr val="DDDDDD"/>
    <a:srgbClr val="C8DCE2"/>
    <a:srgbClr val="E1EB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250" y="-102"/>
      </p:cViewPr>
      <p:guideLst>
        <p:guide orient="horz" pos="3102"/>
        <p:guide pos="209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7138" y="0"/>
            <a:ext cx="28813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58313"/>
            <a:ext cx="28813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7138" y="9358313"/>
            <a:ext cx="28813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C2FF001-7FA2-4D1C-9795-6B4AD0C10BE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Univers 55" pitchFamily="2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7138" y="0"/>
            <a:ext cx="28813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Univers 55" pitchFamily="2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0425" y="738188"/>
            <a:ext cx="4926013" cy="3694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678363"/>
            <a:ext cx="4876800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8313"/>
            <a:ext cx="288131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Univers 55" pitchFamily="2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7138" y="9358313"/>
            <a:ext cx="28813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Univers 55" pitchFamily="2" charset="0"/>
                <a:cs typeface="+mn-cs"/>
              </a:defRPr>
            </a:lvl1pPr>
          </a:lstStyle>
          <a:p>
            <a:pPr>
              <a:defRPr/>
            </a:pPr>
            <a:fld id="{A906411A-54F3-456D-BEC3-C602CE5F4A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88CE40-9100-4206-8566-C4E42674D342}" type="slidenum">
              <a:rPr lang="de-DE" smtClean="0"/>
              <a:pPr>
                <a:defRPr/>
              </a:pPr>
              <a:t>1</a:t>
            </a:fld>
            <a:endParaRPr lang="de-DE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433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B35005-67C7-4831-8D0E-D851607CE054}" type="slidenum">
              <a:rPr lang="de-DE" smtClean="0"/>
              <a:pPr>
                <a:defRPr/>
              </a:pPr>
              <a:t>2</a:t>
            </a:fld>
            <a:endParaRPr lang="de-DE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53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3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4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5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Fon: 0431/ 24 84 – 0	info@kiwi-kiel.de</a:t>
            </a:r>
            <a:br>
              <a:rPr lang="de-DE" smtClean="0"/>
            </a:br>
            <a:r>
              <a:rPr lang="de-DE" smtClean="0"/>
              <a:t>Fax: 0431/ 24 84 – 111	www.kiwi-kiel.de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B62CAA-185C-41EF-BF62-5793CA0B1C72}" type="slidenum">
              <a:rPr lang="de-DE" smtClean="0"/>
              <a:pPr>
                <a:defRPr/>
              </a:pPr>
              <a:t>6</a:t>
            </a:fld>
            <a:endParaRPr lang="de-DE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Vorname, Name - Thema der Präsentation</a:t>
            </a:r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AAF366-DF86-4418-A919-3CC6090A8DF1}" type="slidenum">
              <a:rPr lang="de-DE" smtClean="0"/>
              <a:pPr>
                <a:defRPr/>
              </a:pPr>
              <a:t>7</a:t>
            </a:fld>
            <a:endParaRPr lang="de-DE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cecicn.eu/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cecicn.eu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 userDrawn="1"/>
        </p:nvSpPr>
        <p:spPr bwMode="auto">
          <a:xfrm>
            <a:off x="76200" y="3962400"/>
            <a:ext cx="6096000" cy="28067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5410200"/>
            <a:ext cx="2895600" cy="762000"/>
          </a:xfrm>
        </p:spPr>
        <p:txBody>
          <a:bodyPr/>
          <a:lstStyle>
            <a:lvl1pPr marL="0" indent="0" algn="r">
              <a:lnSpc>
                <a:spcPts val="2000"/>
              </a:lnSpc>
              <a:spcBef>
                <a:spcPct val="0"/>
              </a:spcBef>
              <a:buFont typeface="Wingdings" pitchFamily="2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de-DE"/>
              <a:t>Klicken Sie, um das Format des Untertitelmasters zu bearbeiten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140200"/>
            <a:ext cx="4038600" cy="1143000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Klicken Sie, um das Titelformat zu bearbeiten</a:t>
            </a:r>
          </a:p>
        </p:txBody>
      </p:sp>
      <p:pic>
        <p:nvPicPr>
          <p:cNvPr id="6" name="Grafik 5" descr="logo">
            <a:hlinkClick r:id="rId2"/>
          </p:cNvPr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620688"/>
            <a:ext cx="167065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E0C16-6C36-4B2C-B04D-64031ABF662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53000" y="990600"/>
            <a:ext cx="1524000" cy="5181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1000" y="990600"/>
            <a:ext cx="4419600" cy="51816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C663C-3CF6-4CB8-A153-FD608379B4F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5" name="Grafik 4" descr="logo">
            <a:hlinkClick r:id="rId2"/>
          </p:cNvPr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48680"/>
            <a:ext cx="1656000" cy="79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65747-2B92-4D88-BEA6-225FBAA9AE1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2057400"/>
            <a:ext cx="280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340100" y="2057400"/>
            <a:ext cx="2806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57307-FD58-4BA2-9B09-71E38190ED4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7ED3E-725E-4158-B405-DE84EA5A732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0651C-0FC2-4256-B21C-931E17C12BB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CF23-98E0-475F-8B23-F91ED8BDD9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3697F-7DC7-4182-9105-5D1D3837859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E6152-5565-4DE1-9693-64E5B9D0D43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76200" y="1066800"/>
            <a:ext cx="6096000" cy="572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>
              <a:latin typeface="Arial" pitchFamily="34" charset="0"/>
              <a:cs typeface="+mn-cs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9906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2057400"/>
            <a:ext cx="576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1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533D74C0-A41A-4471-89F6-33B9C7E0DE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pic>
        <p:nvPicPr>
          <p:cNvPr id="2054" name="Picture 16" descr="StadtKiel_Logo_g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48400" y="271463"/>
            <a:ext cx="2243138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itchFamily="34" charset="0"/>
        </a:defRPr>
      </a:lvl9pPr>
    </p:titleStyle>
    <p:bodyStyle>
      <a:lvl1pPr marL="190500" indent="-190500" algn="l" rtl="0" eaLnBrk="0" fontAlgn="base" hangingPunct="0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90500" algn="l" rtl="0" eaLnBrk="0" fontAlgn="base" hangingPunct="0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2pPr>
      <a:lvl3pPr marL="952500" indent="-190500" algn="l" rtl="0" eaLnBrk="0" fontAlgn="base" hangingPunct="0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333500" indent="-190500" algn="l" rtl="0" eaLnBrk="0" fontAlgn="base" hangingPunct="0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Char char="-"/>
        <a:defRPr>
          <a:solidFill>
            <a:schemeClr val="tx1"/>
          </a:solidFill>
          <a:latin typeface="+mn-lt"/>
        </a:defRPr>
      </a:lvl4pPr>
      <a:lvl5pPr marL="1714500" indent="-190500" algn="l" rtl="0" eaLnBrk="0" fontAlgn="base" hangingPunct="0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171700" indent="-190500" algn="l" rtl="0" fontAlgn="base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28900" indent="-190500" algn="l" rtl="0" fontAlgn="base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086100" indent="-190500" algn="l" rtl="0" fontAlgn="base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543300" indent="-190500" algn="l" rtl="0" fontAlgn="base">
        <a:lnSpc>
          <a:spcPts val="2400"/>
        </a:lnSpc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CECICN</a:t>
            </a:r>
            <a:br>
              <a:rPr lang="de-DE" dirty="0" smtClean="0"/>
            </a:br>
            <a:r>
              <a:rPr lang="de-DE" sz="1200" dirty="0" smtClean="0"/>
              <a:t>Conference </a:t>
            </a:r>
            <a:r>
              <a:rPr lang="de-DE" sz="1200" dirty="0" err="1" smtClean="0"/>
              <a:t>of</a:t>
            </a:r>
            <a:r>
              <a:rPr lang="de-DE" sz="1200" dirty="0" smtClean="0"/>
              <a:t> European Cross-</a:t>
            </a:r>
            <a:r>
              <a:rPr lang="de-DE" sz="1200" dirty="0" err="1" smtClean="0"/>
              <a:t>border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Interregional City Networks</a:t>
            </a:r>
            <a:endParaRPr lang="de-DE" dirty="0" smtClean="0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de-DE" sz="1200" dirty="0" smtClean="0"/>
              <a:t>11 June 2015</a:t>
            </a:r>
          </a:p>
          <a:p>
            <a:pPr eaLnBrk="1" hangingPunct="1"/>
            <a:endParaRPr lang="de-DE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Agenda</a:t>
            </a:r>
          </a:p>
        </p:txBody>
      </p:sp>
      <p:sp>
        <p:nvSpPr>
          <p:cNvPr id="5124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683394" y="2636416"/>
            <a:ext cx="7993062" cy="3744912"/>
          </a:xfrm>
        </p:spPr>
        <p:txBody>
          <a:bodyPr/>
          <a:lstStyle/>
          <a:p>
            <a:pPr marL="609600" indent="-609600">
              <a:spcBef>
                <a:spcPct val="80000"/>
              </a:spcBef>
              <a:buFont typeface="+mj-lt"/>
              <a:buAutoNum type="arabicPeriod"/>
            </a:pPr>
            <a:r>
              <a:rPr lang="de-DE" sz="2400" b="1" dirty="0" smtClean="0"/>
              <a:t>CECICN</a:t>
            </a:r>
          </a:p>
          <a:p>
            <a:pPr marL="609600" indent="-609600">
              <a:spcBef>
                <a:spcPct val="80000"/>
              </a:spcBef>
              <a:buFont typeface="+mj-lt"/>
              <a:buAutoNum type="arabicPeriod"/>
            </a:pPr>
            <a:r>
              <a:rPr lang="de-DE" sz="2400" b="1" dirty="0" smtClean="0"/>
              <a:t>Report 2014</a:t>
            </a:r>
          </a:p>
          <a:p>
            <a:pPr marL="609600" indent="-609600">
              <a:spcBef>
                <a:spcPct val="80000"/>
              </a:spcBef>
              <a:buFont typeface="+mj-lt"/>
              <a:buAutoNum type="arabicPeriod"/>
            </a:pPr>
            <a:r>
              <a:rPr lang="de-DE" sz="2400" b="1" dirty="0" smtClean="0"/>
              <a:t>Actions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CECICN I </a:t>
            </a:r>
            <a:r>
              <a:rPr lang="de-DE" dirty="0" err="1" smtClean="0"/>
              <a:t>Overview</a:t>
            </a:r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827584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8</a:t>
            </a: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Networks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276056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500</a:t>
            </a:r>
            <a:endParaRPr lang="de-DE" sz="1200" dirty="0" smtClean="0">
              <a:solidFill>
                <a:schemeClr val="tx1"/>
              </a:solidFill>
            </a:endParaRP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Cities</a:t>
            </a:r>
            <a:endParaRPr lang="de-DE" sz="1200" dirty="0">
              <a:solidFill>
                <a:schemeClr val="tx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5796336" y="2709120"/>
            <a:ext cx="1800000" cy="180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5400" dirty="0" smtClean="0">
                <a:solidFill>
                  <a:schemeClr val="tx1"/>
                </a:solidFill>
              </a:rPr>
              <a:t>37</a:t>
            </a:r>
            <a:r>
              <a:rPr lang="de-DE" sz="1200" dirty="0" smtClean="0">
                <a:solidFill>
                  <a:schemeClr val="tx1"/>
                </a:solidFill>
              </a:rPr>
              <a:t>%</a:t>
            </a:r>
            <a:endParaRPr lang="de-DE" sz="2800" baseline="100000" dirty="0" smtClean="0">
              <a:solidFill>
                <a:schemeClr val="tx1"/>
              </a:solidFill>
            </a:endParaRPr>
          </a:p>
          <a:p>
            <a:pPr algn="ctr"/>
            <a:r>
              <a:rPr lang="de-DE" sz="1200" dirty="0" smtClean="0">
                <a:solidFill>
                  <a:schemeClr val="tx1"/>
                </a:solidFill>
              </a:rPr>
              <a:t>EU Population</a:t>
            </a:r>
            <a:endParaRPr lang="de-DE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CECICN I </a:t>
            </a:r>
            <a:r>
              <a:rPr lang="de-DE" dirty="0" err="1" smtClean="0"/>
              <a:t>Objectives</a:t>
            </a:r>
            <a:endParaRPr lang="de-DE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394" y="2564408"/>
            <a:ext cx="7993062" cy="3744912"/>
          </a:xfrm>
        </p:spPr>
        <p:txBody>
          <a:bodyPr/>
          <a:lstStyle/>
          <a:p>
            <a:pPr marL="609600" indent="-609600">
              <a:spcBef>
                <a:spcPct val="80000"/>
              </a:spcBef>
            </a:pPr>
            <a:r>
              <a:rPr lang="de-DE" sz="2400" b="1" dirty="0" err="1" smtClean="0"/>
              <a:t>Represent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members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interests</a:t>
            </a:r>
            <a:r>
              <a:rPr lang="de-DE" sz="2400" b="1" dirty="0" smtClean="0"/>
              <a:t> </a:t>
            </a:r>
            <a:endParaRPr lang="de-DE" sz="2400" b="1" baseline="30000" dirty="0" smtClean="0"/>
          </a:p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Lobby territorial </a:t>
            </a:r>
            <a:r>
              <a:rPr lang="de-DE" sz="2400" b="1" dirty="0" err="1" smtClean="0"/>
              <a:t>cooperation</a:t>
            </a:r>
            <a:r>
              <a:rPr lang="de-DE" sz="2400" b="1" dirty="0" smtClean="0"/>
              <a:t> </a:t>
            </a:r>
          </a:p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Exchange </a:t>
            </a:r>
            <a:r>
              <a:rPr lang="de-DE" sz="2400" b="1" dirty="0" err="1" smtClean="0"/>
              <a:t>best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practises</a:t>
            </a:r>
            <a:r>
              <a:rPr lang="de-DE" sz="24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Report 2014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394" y="2564408"/>
            <a:ext cx="7993062" cy="3744912"/>
          </a:xfrm>
        </p:spPr>
        <p:txBody>
          <a:bodyPr/>
          <a:lstStyle/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Per Bødker Andersen </a:t>
            </a:r>
            <a:r>
              <a:rPr lang="de-DE" sz="2400" b="1" dirty="0" err="1" smtClean="0"/>
              <a:t>reelected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as</a:t>
            </a:r>
            <a:r>
              <a:rPr lang="de-DE" sz="2400" b="1" dirty="0" smtClean="0"/>
              <a:t> President</a:t>
            </a:r>
          </a:p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Wolfgang Schmidt </a:t>
            </a:r>
            <a:r>
              <a:rPr lang="de-DE" sz="2400" b="1" dirty="0" err="1" smtClean="0"/>
              <a:t>nominated</a:t>
            </a:r>
            <a:r>
              <a:rPr lang="de-DE" sz="2400" b="1" dirty="0" smtClean="0"/>
              <a:t> </a:t>
            </a:r>
            <a:r>
              <a:rPr lang="de-DE" sz="2400" b="1" dirty="0" err="1" smtClean="0"/>
              <a:t>Secretary</a:t>
            </a:r>
            <a:r>
              <a:rPr lang="de-DE" sz="2400" b="1" dirty="0" smtClean="0"/>
              <a:t> General  </a:t>
            </a:r>
          </a:p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Papers on</a:t>
            </a:r>
          </a:p>
          <a:p>
            <a:pPr marL="990600" lvl="1" indent="-609600">
              <a:spcBef>
                <a:spcPct val="80000"/>
              </a:spcBef>
            </a:pPr>
            <a:r>
              <a:rPr lang="de-DE" sz="2400" b="1" dirty="0" smtClean="0"/>
              <a:t>Roaming </a:t>
            </a:r>
            <a:r>
              <a:rPr lang="de-DE" sz="2400" b="1" dirty="0" err="1" smtClean="0"/>
              <a:t>fees</a:t>
            </a:r>
            <a:endParaRPr lang="de-DE" sz="2400" b="1" dirty="0" smtClean="0"/>
          </a:p>
          <a:p>
            <a:pPr marL="990600" lvl="1" indent="-609600">
              <a:spcBef>
                <a:spcPct val="80000"/>
              </a:spcBef>
            </a:pPr>
            <a:r>
              <a:rPr lang="de-DE" sz="2400" b="1" dirty="0" smtClean="0"/>
              <a:t>Urban Agenda</a:t>
            </a:r>
          </a:p>
          <a:p>
            <a:pPr marL="990600" lvl="1" indent="-609600">
              <a:spcBef>
                <a:spcPct val="80000"/>
              </a:spcBef>
            </a:pPr>
            <a:r>
              <a:rPr lang="de-DE" sz="2400" b="1" dirty="0" smtClean="0"/>
              <a:t>EU 2020 </a:t>
            </a:r>
            <a:r>
              <a:rPr lang="de-DE" sz="2400" b="1" dirty="0" err="1" smtClean="0"/>
              <a:t>Strategy</a:t>
            </a:r>
            <a:r>
              <a:rPr lang="de-DE" sz="24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Actions 2015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394" y="2564408"/>
            <a:ext cx="7993062" cy="3744912"/>
          </a:xfrm>
        </p:spPr>
        <p:txBody>
          <a:bodyPr/>
          <a:lstStyle/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Position </a:t>
            </a:r>
            <a:r>
              <a:rPr lang="de-DE" sz="2400" b="1" dirty="0" err="1" smtClean="0"/>
              <a:t>papers</a:t>
            </a:r>
            <a:endParaRPr lang="de-DE" sz="2400" b="1" dirty="0" smtClean="0"/>
          </a:p>
          <a:p>
            <a:pPr marL="609600" indent="-609600">
              <a:spcBef>
                <a:spcPct val="80000"/>
              </a:spcBef>
            </a:pPr>
            <a:r>
              <a:rPr lang="de-DE" sz="2400" b="1" dirty="0" err="1" smtClean="0"/>
              <a:t>Dialogue</a:t>
            </a:r>
            <a:r>
              <a:rPr lang="de-DE" sz="2400" b="1" dirty="0" smtClean="0"/>
              <a:t> EU </a:t>
            </a:r>
          </a:p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Open Days </a:t>
            </a:r>
          </a:p>
          <a:p>
            <a:pPr marL="609600" indent="-609600">
              <a:spcBef>
                <a:spcPct val="80000"/>
              </a:spcBef>
            </a:pPr>
            <a:r>
              <a:rPr lang="de-DE" sz="2400" b="1" dirty="0" err="1" smtClean="0"/>
              <a:t>CoR</a:t>
            </a:r>
            <a:endParaRPr lang="de-DE" sz="2400" b="1" dirty="0" smtClean="0"/>
          </a:p>
          <a:p>
            <a:pPr marL="609600" indent="-609600">
              <a:spcBef>
                <a:spcPct val="80000"/>
              </a:spcBef>
            </a:pPr>
            <a:r>
              <a:rPr lang="de-DE" sz="2400" b="1" dirty="0" smtClean="0"/>
              <a:t>Communications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140200"/>
            <a:ext cx="4038600" cy="1521048"/>
          </a:xfrm>
        </p:spPr>
        <p:txBody>
          <a:bodyPr/>
          <a:lstStyle/>
          <a:p>
            <a:pPr>
              <a:lnSpc>
                <a:spcPts val="2000"/>
              </a:lnSpc>
              <a:spcBef>
                <a:spcPts val="300"/>
              </a:spcBef>
            </a:pPr>
            <a:r>
              <a:rPr lang="de-DE" sz="1200" dirty="0" smtClean="0"/>
              <a:t>Wolfgang Schmidt </a:t>
            </a:r>
            <a:br>
              <a:rPr lang="de-DE" sz="1200" dirty="0" smtClean="0"/>
            </a:br>
            <a:r>
              <a:rPr lang="de-DE" sz="1200" dirty="0" smtClean="0"/>
              <a:t>T +49 431 901 2473</a:t>
            </a:r>
            <a:br>
              <a:rPr lang="de-DE" sz="1200" dirty="0" smtClean="0"/>
            </a:br>
            <a:r>
              <a:rPr lang="de-DE" sz="1200" dirty="0" smtClean="0"/>
              <a:t>wolfgang.schmidt@kiel.de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6324600" y="1143000"/>
            <a:ext cx="2635250" cy="123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000"/>
              </a:lnSpc>
              <a:spcBef>
                <a:spcPts val="300"/>
              </a:spcBef>
            </a:pPr>
            <a:r>
              <a:rPr lang="de-DE" sz="1200" b="1" dirty="0">
                <a:solidFill>
                  <a:schemeClr val="bg1"/>
                </a:solidFill>
              </a:rPr>
              <a:t>Landeshauptstadt Kiel </a:t>
            </a:r>
          </a:p>
          <a:p>
            <a:pPr>
              <a:lnSpc>
                <a:spcPts val="2000"/>
              </a:lnSpc>
              <a:spcBef>
                <a:spcPts val="300"/>
              </a:spcBef>
            </a:pPr>
            <a:r>
              <a:rPr lang="de-DE" sz="1200" b="1" dirty="0">
                <a:solidFill>
                  <a:schemeClr val="bg1"/>
                </a:solidFill>
              </a:rPr>
              <a:t>Wolfgang Schmidt </a:t>
            </a:r>
          </a:p>
          <a:p>
            <a:pPr>
              <a:lnSpc>
                <a:spcPts val="2000"/>
              </a:lnSpc>
              <a:spcBef>
                <a:spcPts val="300"/>
              </a:spcBef>
            </a:pPr>
            <a:r>
              <a:rPr lang="de-DE" sz="1200" b="1" dirty="0">
                <a:solidFill>
                  <a:schemeClr val="bg1"/>
                </a:solidFill>
              </a:rPr>
              <a:t>T +49 431 901 2473</a:t>
            </a:r>
          </a:p>
          <a:p>
            <a:pPr>
              <a:lnSpc>
                <a:spcPts val="2000"/>
              </a:lnSpc>
              <a:spcBef>
                <a:spcPts val="300"/>
              </a:spcBef>
            </a:pPr>
            <a:r>
              <a:rPr lang="de-DE" sz="1200" b="1" dirty="0">
                <a:solidFill>
                  <a:schemeClr val="bg1"/>
                </a:solidFill>
              </a:rPr>
              <a:t>wolfgang.schmidt@kiel.de</a:t>
            </a:r>
            <a:endParaRPr lang="de-DE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91970"/>
      </a:accent1>
      <a:accent2>
        <a:srgbClr val="B2B2B2"/>
      </a:accent2>
      <a:accent3>
        <a:srgbClr val="FFFFFF"/>
      </a:accent3>
      <a:accent4>
        <a:srgbClr val="000000"/>
      </a:accent4>
      <a:accent5>
        <a:srgbClr val="ABABBB"/>
      </a:accent5>
      <a:accent6>
        <a:srgbClr val="A1A1A1"/>
      </a:accent6>
      <a:hlink>
        <a:srgbClr val="CC0000"/>
      </a:hlink>
      <a:folHlink>
        <a:srgbClr val="000099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160</Words>
  <Application>Microsoft Office PowerPoint</Application>
  <PresentationFormat>Pokaz na ekranie (4:3)</PresentationFormat>
  <Paragraphs>52</Paragraphs>
  <Slides>7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Standarddesign</vt:lpstr>
      <vt:lpstr>CECICN Conference of European Cross-border and Interregional City Networks</vt:lpstr>
      <vt:lpstr>Agenda</vt:lpstr>
      <vt:lpstr>CECICN I Overview</vt:lpstr>
      <vt:lpstr>CECICN I Objectives</vt:lpstr>
      <vt:lpstr>Report 2014</vt:lpstr>
      <vt:lpstr>Actions 2015</vt:lpstr>
      <vt:lpstr>Wolfgang Schmidt  T +49 431 901 2473 wolfgang.schmidt@kiel.de</vt:lpstr>
    </vt:vector>
  </TitlesOfParts>
  <Company>pep &amp; web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strategischen Ziele  der Landeshauptstadt Kiel</dc:title>
  <dc:creator>martina3</dc:creator>
  <cp:lastModifiedBy>dargiewicz.a</cp:lastModifiedBy>
  <cp:revision>559</cp:revision>
  <dcterms:created xsi:type="dcterms:W3CDTF">2007-03-29T10:44:52Z</dcterms:created>
  <dcterms:modified xsi:type="dcterms:W3CDTF">2015-06-16T10:16:45Z</dcterms:modified>
</cp:coreProperties>
</file>