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1" r:id="rId4"/>
    <p:sldId id="260" r:id="rId5"/>
    <p:sldId id="259" r:id="rId6"/>
    <p:sldId id="258" r:id="rId7"/>
    <p:sldId id="263" r:id="rId8"/>
    <p:sldId id="262" r:id="rId9"/>
    <p:sldId id="257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E57B-9E51-41C4-99AB-4A62032E0E97}" type="datetimeFigureOut">
              <a:rPr lang="pl-PL" smtClean="0"/>
              <a:t>2015-06-10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A628-D78B-4ADE-B6D0-0C74E1B59C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44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E57B-9E51-41C4-99AB-4A62032E0E97}" type="datetimeFigureOut">
              <a:rPr lang="pl-PL" smtClean="0"/>
              <a:t>2015-06-10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A628-D78B-4ADE-B6D0-0C74E1B59C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69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E57B-9E51-41C4-99AB-4A62032E0E97}" type="datetimeFigureOut">
              <a:rPr lang="pl-PL" smtClean="0"/>
              <a:t>2015-06-10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A628-D78B-4ADE-B6D0-0C74E1B59C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77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E57B-9E51-41C4-99AB-4A62032E0E97}" type="datetimeFigureOut">
              <a:rPr lang="pl-PL" smtClean="0"/>
              <a:t>2015-06-10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A628-D78B-4ADE-B6D0-0C74E1B59C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82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E57B-9E51-41C4-99AB-4A62032E0E97}" type="datetimeFigureOut">
              <a:rPr lang="pl-PL" smtClean="0"/>
              <a:t>2015-06-10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A628-D78B-4ADE-B6D0-0C74E1B59C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606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E57B-9E51-41C4-99AB-4A62032E0E97}" type="datetimeFigureOut">
              <a:rPr lang="pl-PL" smtClean="0"/>
              <a:t>2015-06-10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A628-D78B-4ADE-B6D0-0C74E1B59C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998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E57B-9E51-41C4-99AB-4A62032E0E97}" type="datetimeFigureOut">
              <a:rPr lang="pl-PL" smtClean="0"/>
              <a:t>2015-06-10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A628-D78B-4ADE-B6D0-0C74E1B59C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11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E57B-9E51-41C4-99AB-4A62032E0E97}" type="datetimeFigureOut">
              <a:rPr lang="pl-PL" smtClean="0"/>
              <a:t>2015-06-10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A628-D78B-4ADE-B6D0-0C74E1B59C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03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E57B-9E51-41C4-99AB-4A62032E0E97}" type="datetimeFigureOut">
              <a:rPr lang="pl-PL" smtClean="0"/>
              <a:t>2015-06-10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A628-D78B-4ADE-B6D0-0C74E1B59C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07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E57B-9E51-41C4-99AB-4A62032E0E97}" type="datetimeFigureOut">
              <a:rPr lang="pl-PL" smtClean="0"/>
              <a:t>2015-06-10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A628-D78B-4ADE-B6D0-0C74E1B59C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28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E57B-9E51-41C4-99AB-4A62032E0E97}" type="datetimeFigureOut">
              <a:rPr lang="pl-PL" smtClean="0"/>
              <a:t>2015-06-10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A628-D78B-4ADE-B6D0-0C74E1B59C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95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2E57B-9E51-41C4-99AB-4A62032E0E97}" type="datetimeFigureOut">
              <a:rPr lang="pl-PL" smtClean="0"/>
              <a:t>2015-06-10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5A628-D78B-4ADE-B6D0-0C74E1B59C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4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google.pl/url?sa=i&amp;rct=j&amp;q=&amp;esrc=s&amp;source=images&amp;cd=&amp;cad=rja&amp;uact=8&amp;ved=0CAcQjRxqFQoTCMH9-c_1hcYCFSQRcgodIeEACg&amp;url=https%3A%2F%2Fdesignforservice.wordpress.com%2F2010%2F09%2F28%2Fthe-open-book-of-social-innovation%2F&amp;ei=x5d4VYH-OKSiyAOhwoNQ&amp;bvm=bv.95277229,d.bGQ&amp;psig=AFQjCNFkvC3YXFBKM5uN16TUwwixv0G21Q&amp;ust=143405293445816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/>
          <a:lstStyle/>
          <a:p>
            <a:r>
              <a:rPr lang="pl-PL" dirty="0" smtClean="0"/>
              <a:t>Inclusive and </a:t>
            </a:r>
            <a:r>
              <a:rPr lang="pl-PL" dirty="0" err="1" smtClean="0"/>
              <a:t>Healthy</a:t>
            </a:r>
            <a:r>
              <a:rPr lang="pl-PL" dirty="0" smtClean="0"/>
              <a:t> </a:t>
            </a:r>
            <a:r>
              <a:rPr lang="pl-PL" dirty="0" err="1" smtClean="0"/>
              <a:t>Cities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COMMISSION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7526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UBC Board </a:t>
            </a:r>
            <a:r>
              <a:rPr lang="pl-PL" sz="2400" dirty="0" err="1" smtClean="0"/>
              <a:t>meeting</a:t>
            </a:r>
            <a:endParaRPr lang="pl-PL" sz="2400" dirty="0" smtClean="0"/>
          </a:p>
          <a:p>
            <a:r>
              <a:rPr lang="pl-PL" sz="2400" dirty="0" smtClean="0"/>
              <a:t>Charlotta </a:t>
            </a:r>
            <a:r>
              <a:rPr lang="pl-PL" sz="2400" dirty="0" err="1" smtClean="0"/>
              <a:t>June</a:t>
            </a:r>
            <a:r>
              <a:rPr lang="pl-PL" sz="2400" dirty="0" smtClean="0"/>
              <a:t> 2015</a:t>
            </a:r>
            <a:endParaRPr lang="pl-PL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2286744" cy="238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0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fotki\SAM_56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fotki\SAM_5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17" y="-16024"/>
            <a:ext cx="9165365" cy="68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6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fotki\SAM_5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fotki\SAM_5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fotki\SAM_5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887458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61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Open </a:t>
            </a:r>
            <a:r>
              <a:rPr lang="pl-PL" dirty="0" err="1" smtClean="0"/>
              <a:t>spaces</a:t>
            </a:r>
            <a:r>
              <a:rPr lang="pl-PL" dirty="0" smtClean="0"/>
              <a:t> idea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l-PL" dirty="0" err="1" smtClean="0"/>
              <a:t>Phisical</a:t>
            </a:r>
            <a:r>
              <a:rPr lang="pl-PL" dirty="0" smtClean="0"/>
              <a:t> (third </a:t>
            </a:r>
            <a:r>
              <a:rPr lang="pl-PL" dirty="0" err="1" smtClean="0"/>
              <a:t>places</a:t>
            </a:r>
            <a:r>
              <a:rPr lang="pl-PL" dirty="0" smtClean="0"/>
              <a:t>)</a:t>
            </a:r>
          </a:p>
          <a:p>
            <a:r>
              <a:rPr lang="pl-PL" dirty="0" smtClean="0"/>
              <a:t>Virtual (</a:t>
            </a:r>
            <a:r>
              <a:rPr lang="pl-PL" dirty="0" err="1" smtClean="0"/>
              <a:t>social</a:t>
            </a:r>
            <a:r>
              <a:rPr lang="pl-PL" dirty="0" smtClean="0"/>
              <a:t> media)</a:t>
            </a:r>
          </a:p>
          <a:p>
            <a:r>
              <a:rPr lang="pl-PL" dirty="0" err="1" smtClean="0"/>
              <a:t>Functions</a:t>
            </a:r>
            <a:r>
              <a:rPr lang="pl-PL" dirty="0"/>
              <a:t> </a:t>
            </a:r>
            <a:r>
              <a:rPr lang="pl-PL" dirty="0" smtClean="0"/>
              <a:t>– 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social</a:t>
            </a:r>
            <a:r>
              <a:rPr lang="pl-PL" dirty="0" smtClean="0"/>
              <a:t> </a:t>
            </a:r>
            <a:r>
              <a:rPr lang="pl-PL" dirty="0" err="1" smtClean="0"/>
              <a:t>hubs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Horizontal</a:t>
            </a:r>
            <a:r>
              <a:rPr lang="pl-PL" dirty="0" smtClean="0"/>
              <a:t> (</a:t>
            </a:r>
            <a:r>
              <a:rPr lang="pl-PL" dirty="0" err="1" smtClean="0"/>
              <a:t>many</a:t>
            </a:r>
            <a:r>
              <a:rPr lang="pl-PL" dirty="0" smtClean="0"/>
              <a:t> target </a:t>
            </a:r>
            <a:r>
              <a:rPr lang="pl-PL" dirty="0" err="1" smtClean="0"/>
              <a:t>groups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Participation</a:t>
            </a:r>
            <a:r>
              <a:rPr lang="pl-PL" dirty="0" smtClean="0"/>
              <a:t>, </a:t>
            </a:r>
            <a:r>
              <a:rPr lang="pl-PL" dirty="0" err="1" smtClean="0"/>
              <a:t>creative</a:t>
            </a:r>
            <a:r>
              <a:rPr lang="pl-PL" dirty="0" smtClean="0"/>
              <a:t> </a:t>
            </a:r>
            <a:r>
              <a:rPr lang="pl-PL" dirty="0" err="1" smtClean="0"/>
              <a:t>involvement</a:t>
            </a:r>
            <a:endParaRPr lang="pl-PL" dirty="0" smtClean="0"/>
          </a:p>
          <a:p>
            <a:r>
              <a:rPr lang="pl-PL" dirty="0" err="1" smtClean="0"/>
              <a:t>Equality</a:t>
            </a:r>
            <a:endParaRPr lang="pl-PL" dirty="0" smtClean="0"/>
          </a:p>
          <a:p>
            <a:r>
              <a:rPr lang="pl-PL" dirty="0" smtClean="0"/>
              <a:t>Inclusive and </a:t>
            </a:r>
            <a:r>
              <a:rPr lang="pl-PL" dirty="0" err="1" smtClean="0"/>
              <a:t>healthy</a:t>
            </a:r>
            <a:r>
              <a:rPr lang="pl-PL" dirty="0" smtClean="0"/>
              <a:t> </a:t>
            </a:r>
            <a:r>
              <a:rPr lang="pl-PL" dirty="0" err="1" smtClean="0"/>
              <a:t>factors</a:t>
            </a:r>
            <a:endParaRPr lang="pl-PL" dirty="0" smtClean="0"/>
          </a:p>
          <a:p>
            <a:r>
              <a:rPr lang="pl-PL" dirty="0" smtClean="0"/>
              <a:t>Dialog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41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Recognition</a:t>
            </a:r>
            <a:r>
              <a:rPr lang="pl-PL" dirty="0" smtClean="0"/>
              <a:t>/ </a:t>
            </a:r>
            <a:r>
              <a:rPr lang="pl-PL" dirty="0" err="1" smtClean="0"/>
              <a:t>stages</a:t>
            </a:r>
            <a:endParaRPr lang="pl-PL" dirty="0"/>
          </a:p>
        </p:txBody>
      </p:sp>
      <p:pic>
        <p:nvPicPr>
          <p:cNvPr id="3074" name="Picture 2" descr="https://designforservice.files.wordpress.com/2010/09/openbook_spira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09258" cy="44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Action Plan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3 </a:t>
            </a:r>
            <a:r>
              <a:rPr lang="pl-PL" dirty="0" err="1" smtClean="0"/>
              <a:t>meetings</a:t>
            </a:r>
            <a:r>
              <a:rPr lang="pl-PL" dirty="0" smtClean="0"/>
              <a:t> (2 </a:t>
            </a:r>
            <a:r>
              <a:rPr lang="pl-PL" dirty="0" err="1" smtClean="0"/>
              <a:t>meetings</a:t>
            </a:r>
            <a:r>
              <a:rPr lang="pl-PL" dirty="0" smtClean="0"/>
              <a:t> of the </a:t>
            </a:r>
            <a:r>
              <a:rPr lang="pl-PL" dirty="0" err="1" smtClean="0"/>
              <a:t>topic</a:t>
            </a:r>
            <a:r>
              <a:rPr lang="pl-PL" dirty="0" smtClean="0"/>
              <a:t> </a:t>
            </a:r>
            <a:r>
              <a:rPr lang="pl-PL" dirty="0" err="1" smtClean="0"/>
              <a:t>teams</a:t>
            </a:r>
            <a:r>
              <a:rPr lang="pl-PL" dirty="0" smtClean="0"/>
              <a:t> + 1 </a:t>
            </a:r>
            <a:r>
              <a:rPr lang="pl-PL" dirty="0" err="1" smtClean="0"/>
              <a:t>annual</a:t>
            </a:r>
            <a:r>
              <a:rPr lang="pl-PL" dirty="0" smtClean="0"/>
              <a:t> </a:t>
            </a:r>
            <a:r>
              <a:rPr lang="pl-PL" dirty="0" err="1" smtClean="0"/>
              <a:t>meeting</a:t>
            </a:r>
            <a:r>
              <a:rPr lang="pl-PL" dirty="0" smtClean="0"/>
              <a:t>),</a:t>
            </a:r>
          </a:p>
          <a:p>
            <a:r>
              <a:rPr lang="pl-PL" dirty="0" err="1" smtClean="0"/>
              <a:t>Establishing</a:t>
            </a:r>
            <a:r>
              <a:rPr lang="pl-PL" dirty="0" smtClean="0"/>
              <a:t> </a:t>
            </a:r>
            <a:r>
              <a:rPr lang="pl-PL" dirty="0" err="1" smtClean="0"/>
              <a:t>communication</a:t>
            </a:r>
            <a:r>
              <a:rPr lang="pl-PL" dirty="0" smtClean="0"/>
              <a:t> </a:t>
            </a:r>
            <a:r>
              <a:rPr lang="pl-PL" dirty="0" err="1" smtClean="0"/>
              <a:t>channels</a:t>
            </a:r>
            <a:r>
              <a:rPr lang="pl-PL" dirty="0" smtClean="0"/>
              <a:t>,</a:t>
            </a:r>
          </a:p>
          <a:p>
            <a:r>
              <a:rPr lang="pl-PL" b="1" i="1" dirty="0" smtClean="0"/>
              <a:t>Open </a:t>
            </a:r>
            <a:r>
              <a:rPr lang="pl-PL" b="1" i="1" dirty="0" err="1" smtClean="0"/>
              <a:t>spaces</a:t>
            </a:r>
            <a:r>
              <a:rPr lang="pl-PL" b="1" i="1" dirty="0" smtClean="0"/>
              <a:t> </a:t>
            </a:r>
            <a:r>
              <a:rPr lang="pl-PL" dirty="0" err="1" smtClean="0"/>
              <a:t>recognition</a:t>
            </a:r>
            <a:r>
              <a:rPr lang="pl-PL" dirty="0" smtClean="0"/>
              <a:t> (</a:t>
            </a:r>
            <a:r>
              <a:rPr lang="pl-PL" dirty="0" err="1" smtClean="0"/>
              <a:t>every</a:t>
            </a:r>
            <a:r>
              <a:rPr lang="pl-PL" dirty="0" smtClean="0"/>
              <a:t> City)</a:t>
            </a:r>
          </a:p>
          <a:p>
            <a:r>
              <a:rPr lang="pl-PL" dirty="0" err="1" smtClean="0"/>
              <a:t>M</a:t>
            </a:r>
            <a:r>
              <a:rPr lang="pl-PL" dirty="0" err="1" smtClean="0"/>
              <a:t>atching</a:t>
            </a:r>
            <a:r>
              <a:rPr lang="pl-PL" dirty="0" smtClean="0"/>
              <a:t> t</a:t>
            </a:r>
            <a:r>
              <a:rPr lang="pl-PL" dirty="0" smtClean="0"/>
              <a:t>he open </a:t>
            </a:r>
            <a:r>
              <a:rPr lang="pl-PL" dirty="0" err="1" smtClean="0"/>
              <a:t>space</a:t>
            </a:r>
            <a:r>
              <a:rPr lang="pl-PL" dirty="0" smtClean="0"/>
              <a:t> idea </a:t>
            </a:r>
            <a:r>
              <a:rPr lang="pl-PL" dirty="0" err="1" smtClean="0"/>
              <a:t>partners</a:t>
            </a:r>
            <a:r>
              <a:rPr lang="pl-PL" dirty="0" smtClean="0"/>
              <a:t> for exchange, single </a:t>
            </a:r>
            <a:r>
              <a:rPr lang="pl-PL" dirty="0" err="1" smtClean="0"/>
              <a:t>events</a:t>
            </a:r>
            <a:r>
              <a:rPr lang="pl-PL" dirty="0" smtClean="0"/>
              <a:t>, </a:t>
            </a:r>
            <a:r>
              <a:rPr lang="pl-PL" dirty="0" err="1" smtClean="0"/>
              <a:t>projects</a:t>
            </a:r>
            <a:r>
              <a:rPr lang="pl-PL" dirty="0" smtClean="0"/>
              <a:t> …</a:t>
            </a:r>
          </a:p>
          <a:p>
            <a:r>
              <a:rPr lang="pl-PL" dirty="0" err="1" smtClean="0"/>
              <a:t>Defining</a:t>
            </a:r>
            <a:r>
              <a:rPr lang="pl-PL" dirty="0" smtClean="0"/>
              <a:t> </a:t>
            </a:r>
            <a:r>
              <a:rPr lang="pl-PL" dirty="0" err="1" smtClean="0"/>
              <a:t>financial</a:t>
            </a:r>
            <a:r>
              <a:rPr lang="pl-PL" dirty="0" smtClean="0"/>
              <a:t> </a:t>
            </a:r>
            <a:r>
              <a:rPr lang="pl-PL" dirty="0" err="1" smtClean="0"/>
              <a:t>sources</a:t>
            </a:r>
            <a:r>
              <a:rPr lang="pl-PL" dirty="0" smtClean="0"/>
              <a:t> for open </a:t>
            </a:r>
            <a:r>
              <a:rPr lang="pl-PL" dirty="0" err="1" smtClean="0"/>
              <a:t>space</a:t>
            </a:r>
            <a:r>
              <a:rPr lang="pl-PL" dirty="0" smtClean="0"/>
              <a:t> </a:t>
            </a:r>
            <a:r>
              <a:rPr lang="pl-PL" dirty="0" err="1" smtClean="0"/>
              <a:t>activities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75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" y="1412776"/>
            <a:ext cx="914455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654875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2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Budget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2015: 15 152 Euro</a:t>
            </a:r>
          </a:p>
          <a:p>
            <a:r>
              <a:rPr lang="pl-PL" dirty="0" smtClean="0"/>
              <a:t>2016: 19 450 Euro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11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7" y="764704"/>
            <a:ext cx="892899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5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106</Words>
  <Application>Microsoft Office PowerPoint</Application>
  <PresentationFormat>Pokaz na ekranie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Inclusive and Healthy Cities COMMISSION</vt:lpstr>
      <vt:lpstr>Prezentacja programu PowerPoint</vt:lpstr>
      <vt:lpstr>Open spaces idea</vt:lpstr>
      <vt:lpstr>Recognition/ stages</vt:lpstr>
      <vt:lpstr>Action Plan</vt:lpstr>
      <vt:lpstr>Prezentacja programu PowerPoint</vt:lpstr>
      <vt:lpstr>Prezentacja programu PowerPoint</vt:lpstr>
      <vt:lpstr>Budget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MOPS Gdynia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and Healthy Cities COMMISSION</dc:title>
  <dc:creator>Jaroslaw Jozefczyk</dc:creator>
  <cp:lastModifiedBy>Jaroslaw Jozefczyk</cp:lastModifiedBy>
  <cp:revision>7</cp:revision>
  <dcterms:created xsi:type="dcterms:W3CDTF">2015-06-10T19:25:05Z</dcterms:created>
  <dcterms:modified xsi:type="dcterms:W3CDTF">2015-06-10T20:24:31Z</dcterms:modified>
</cp:coreProperties>
</file>