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4A59-CBDD-4BE9-A9EC-2625478638D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1D6-5B8B-46E8-AEB4-DC275C2B2F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3459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4A59-CBDD-4BE9-A9EC-2625478638D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1D6-5B8B-46E8-AEB4-DC275C2B2F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713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4A59-CBDD-4BE9-A9EC-2625478638D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1D6-5B8B-46E8-AEB4-DC275C2B2F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1739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4A59-CBDD-4BE9-A9EC-2625478638D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1D6-5B8B-46E8-AEB4-DC275C2B2F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711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4A59-CBDD-4BE9-A9EC-2625478638D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1D6-5B8B-46E8-AEB4-DC275C2B2F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7783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4A59-CBDD-4BE9-A9EC-2625478638D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1D6-5B8B-46E8-AEB4-DC275C2B2F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399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4A59-CBDD-4BE9-A9EC-2625478638D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1D6-5B8B-46E8-AEB4-DC275C2B2F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691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4A59-CBDD-4BE9-A9EC-2625478638D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1D6-5B8B-46E8-AEB4-DC275C2B2F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7686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4A59-CBDD-4BE9-A9EC-2625478638D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1D6-5B8B-46E8-AEB4-DC275C2B2F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062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4A59-CBDD-4BE9-A9EC-2625478638D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1D6-5B8B-46E8-AEB4-DC275C2B2F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9652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4A59-CBDD-4BE9-A9EC-2625478638D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1D6-5B8B-46E8-AEB4-DC275C2B2F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3250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E4A59-CBDD-4BE9-A9EC-2625478638D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D51D6-5B8B-46E8-AEB4-DC275C2B2F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093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Kuidas luua sotsiaalteenust, milleks puudub ametlik tellimus</a:t>
            </a:r>
            <a:br>
              <a:rPr lang="et-EE" dirty="0" smtClean="0"/>
            </a:br>
            <a:r>
              <a:rPr lang="et-EE" dirty="0" smtClean="0"/>
              <a:t>ehk</a:t>
            </a:r>
            <a:br>
              <a:rPr lang="et-EE" dirty="0" smtClean="0"/>
            </a:br>
            <a:r>
              <a:rPr lang="et-EE" dirty="0" smtClean="0"/>
              <a:t>üks kogemuslugu oma loo loomisest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/>
          <a:lstStyle/>
          <a:p>
            <a:r>
              <a:rPr lang="et-EE" dirty="0" err="1" smtClean="0"/>
              <a:t>Naatan</a:t>
            </a:r>
            <a:r>
              <a:rPr lang="et-EE" dirty="0" smtClean="0"/>
              <a:t> Haamer</a:t>
            </a:r>
          </a:p>
          <a:p>
            <a:r>
              <a:rPr lang="et-EE" dirty="0" smtClean="0"/>
              <a:t>SA TÜK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4464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(</a:t>
            </a:r>
            <a:r>
              <a:rPr lang="et-EE" dirty="0" err="1" smtClean="0"/>
              <a:t>Haigla)hingehoiu</a:t>
            </a:r>
            <a:r>
              <a:rPr lang="et-EE" dirty="0" smtClean="0"/>
              <a:t> lühilugu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 smtClean="0"/>
              <a:t>Sõna </a:t>
            </a:r>
            <a:r>
              <a:rPr lang="et-EE" b="1" i="1" dirty="0" smtClean="0"/>
              <a:t>hingehoid</a:t>
            </a:r>
            <a:r>
              <a:rPr lang="et-EE" dirty="0" smtClean="0"/>
              <a:t>: lad. k. </a:t>
            </a:r>
            <a:r>
              <a:rPr lang="et-EE" b="1" i="1" dirty="0" err="1" smtClean="0"/>
              <a:t>cura</a:t>
            </a:r>
            <a:r>
              <a:rPr lang="et-EE" b="1" i="1" dirty="0" smtClean="0"/>
              <a:t> </a:t>
            </a:r>
            <a:r>
              <a:rPr lang="et-EE" b="1" i="1" dirty="0" err="1" smtClean="0"/>
              <a:t>animarum</a:t>
            </a:r>
            <a:r>
              <a:rPr lang="et-EE" dirty="0" smtClean="0"/>
              <a:t>, saksa k. </a:t>
            </a:r>
            <a:r>
              <a:rPr lang="et-EE" b="1" i="1" dirty="0" err="1" smtClean="0"/>
              <a:t>seelsorge</a:t>
            </a:r>
            <a:r>
              <a:rPr lang="et-EE" dirty="0" smtClean="0"/>
              <a:t> ja soome k. </a:t>
            </a:r>
            <a:r>
              <a:rPr lang="et-EE" b="1" i="1" dirty="0" err="1" smtClean="0"/>
              <a:t>sielunhoito</a:t>
            </a:r>
            <a:endParaRPr lang="et-EE" b="1" i="1" dirty="0" smtClean="0"/>
          </a:p>
          <a:p>
            <a:r>
              <a:rPr lang="et-EE" dirty="0" smtClean="0"/>
              <a:t>1992 jaanuar, esimesed </a:t>
            </a:r>
            <a:r>
              <a:rPr lang="et-EE" dirty="0" smtClean="0"/>
              <a:t>hingehoidjad </a:t>
            </a:r>
            <a:r>
              <a:rPr lang="et-EE" dirty="0" smtClean="0"/>
              <a:t>Eesti </a:t>
            </a:r>
            <a:r>
              <a:rPr lang="et-EE" dirty="0" smtClean="0"/>
              <a:t>haiglates</a:t>
            </a:r>
          </a:p>
          <a:p>
            <a:r>
              <a:rPr lang="et-EE" dirty="0" smtClean="0"/>
              <a:t>1992 november, Hingehoiu </a:t>
            </a:r>
            <a:r>
              <a:rPr lang="et-EE" dirty="0"/>
              <a:t>Ü</a:t>
            </a:r>
            <a:r>
              <a:rPr lang="et-EE" dirty="0" smtClean="0"/>
              <a:t>hing</a:t>
            </a:r>
          </a:p>
          <a:p>
            <a:r>
              <a:rPr lang="et-EE" dirty="0" smtClean="0"/>
              <a:t>1994 EELK Haiglahingehoiu keskus</a:t>
            </a:r>
          </a:p>
          <a:p>
            <a:r>
              <a:rPr lang="et-EE" dirty="0" smtClean="0"/>
              <a:t>1995 esimene hingehoiu ja kriisiabi </a:t>
            </a:r>
            <a:r>
              <a:rPr lang="et-EE" dirty="0" smtClean="0"/>
              <a:t>baaskoolitus</a:t>
            </a:r>
          </a:p>
          <a:p>
            <a:r>
              <a:rPr lang="et-EE" dirty="0" smtClean="0"/>
              <a:t>1998 hingehoidjatele kõrghariduse andmine TTA-s</a:t>
            </a:r>
            <a:endParaRPr lang="et-EE" dirty="0" smtClean="0"/>
          </a:p>
          <a:p>
            <a:r>
              <a:rPr lang="et-EE" dirty="0" smtClean="0"/>
              <a:t>2002 liitumine Euroopa Haiglakaplanite Võrgustikuga</a:t>
            </a:r>
          </a:p>
          <a:p>
            <a:r>
              <a:rPr lang="et-EE" dirty="0" smtClean="0"/>
              <a:t>2008 Hingehoidja kutsestandard</a:t>
            </a:r>
          </a:p>
          <a:p>
            <a:r>
              <a:rPr lang="et-EE" dirty="0" smtClean="0"/>
              <a:t>2013 Kaplani ja Hingehoidja ühine kutsestandard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2056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Esmased eeldused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Esmane pilt valdkonnast</a:t>
            </a:r>
          </a:p>
          <a:p>
            <a:r>
              <a:rPr lang="et-EE" dirty="0" smtClean="0"/>
              <a:t>Veendumus, et on tegu olulise asjaga</a:t>
            </a:r>
          </a:p>
          <a:p>
            <a:r>
              <a:rPr lang="et-EE" dirty="0" smtClean="0"/>
              <a:t>Mõttekaaslased</a:t>
            </a:r>
          </a:p>
          <a:p>
            <a:r>
              <a:rPr lang="et-EE" dirty="0" smtClean="0"/>
              <a:t>Huvi ja innustus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 smtClean="0"/>
              <a:t>Eestisse maaletoojad - Soome hingehoidjad, koolitajad</a:t>
            </a:r>
          </a:p>
        </p:txBody>
      </p:sp>
    </p:spTree>
    <p:extLst>
      <p:ext uri="{BB962C8B-B14F-4D97-AF65-F5344CB8AC3E}">
        <p14:creationId xmlns:p14="http://schemas.microsoft.com/office/powerpoint/2010/main" val="417086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Valdkonna arendamine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t-EE" dirty="0" smtClean="0"/>
              <a:t>Ressurs</a:t>
            </a:r>
            <a:r>
              <a:rPr lang="et-EE" dirty="0"/>
              <a:t>s</a:t>
            </a:r>
            <a:endParaRPr lang="et-EE" dirty="0" smtClean="0"/>
          </a:p>
          <a:p>
            <a:r>
              <a:rPr lang="et-EE" dirty="0" smtClean="0"/>
              <a:t>Omandatud teadmised</a:t>
            </a:r>
          </a:p>
          <a:p>
            <a:r>
              <a:rPr lang="et-EE" dirty="0" smtClean="0"/>
              <a:t>Isiklikud kogemused</a:t>
            </a:r>
          </a:p>
          <a:p>
            <a:r>
              <a:rPr lang="et-EE" dirty="0" smtClean="0"/>
              <a:t>Toetajad (õpetajad, kaasamõtlejad, abisaanud, …)</a:t>
            </a:r>
          </a:p>
          <a:p>
            <a:r>
              <a:rPr lang="et-EE" dirty="0" smtClean="0"/>
              <a:t>Materiaalsed vahendid</a:t>
            </a:r>
          </a:p>
          <a:p>
            <a:pPr marL="0" indent="0">
              <a:buNone/>
            </a:pPr>
            <a:r>
              <a:rPr lang="et-EE" dirty="0" smtClean="0"/>
              <a:t>Tegevus </a:t>
            </a:r>
          </a:p>
          <a:p>
            <a:r>
              <a:rPr lang="et-EE" dirty="0" smtClean="0"/>
              <a:t>Valdkonna </a:t>
            </a:r>
            <a:r>
              <a:rPr lang="et-EE" smtClean="0"/>
              <a:t>tutvustus (</a:t>
            </a:r>
            <a:r>
              <a:rPr lang="et-EE" dirty="0" smtClean="0"/>
              <a:t>infovoldikud, ettekanded, konverentsid, isiklikud kontaktid, …)</a:t>
            </a:r>
          </a:p>
          <a:p>
            <a:r>
              <a:rPr lang="et-EE" dirty="0" smtClean="0"/>
              <a:t>Tegevuse rakendamine</a:t>
            </a:r>
          </a:p>
          <a:p>
            <a:r>
              <a:rPr lang="et-EE" dirty="0" smtClean="0"/>
              <a:t>Oma tegevuse seletus</a:t>
            </a:r>
          </a:p>
          <a:p>
            <a:r>
              <a:rPr lang="et-EE" dirty="0" smtClean="0"/>
              <a:t>Pidev suhtlus erinevatel tasanditel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3777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Protsessis eeldatakse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Tervikpilti (pidevalt muutuv)</a:t>
            </a:r>
            <a:endParaRPr lang="et-EE" dirty="0"/>
          </a:p>
          <a:p>
            <a:r>
              <a:rPr lang="et-EE" dirty="0"/>
              <a:t>Jätkuvat innustust ja usku</a:t>
            </a:r>
          </a:p>
          <a:p>
            <a:r>
              <a:rPr lang="et-EE" dirty="0"/>
              <a:t>Ootamisega leppimist </a:t>
            </a:r>
            <a:r>
              <a:rPr lang="et-EE" dirty="0" smtClean="0"/>
              <a:t>(tulemused ei pruugi tulla minu elu jooksul:)</a:t>
            </a:r>
            <a:endParaRPr lang="et-EE" dirty="0" smtClean="0"/>
          </a:p>
          <a:p>
            <a:r>
              <a:rPr lang="et-EE" dirty="0" smtClean="0"/>
              <a:t>Tegevuslikku aktiivsust (rääkimisest ei piisa)</a:t>
            </a:r>
            <a:endParaRPr lang="et-EE" dirty="0"/>
          </a:p>
          <a:p>
            <a:r>
              <a:rPr lang="et-EE" dirty="0" smtClean="0"/>
              <a:t>Valmisolekut teha vabatahtlikku </a:t>
            </a:r>
            <a:r>
              <a:rPr lang="et-EE" dirty="0" smtClean="0"/>
              <a:t>tööd </a:t>
            </a:r>
            <a:endParaRPr lang="et-EE" dirty="0" smtClean="0"/>
          </a:p>
          <a:p>
            <a:r>
              <a:rPr lang="et-EE" dirty="0" smtClean="0"/>
              <a:t>Omaenese piiride tunnetamist</a:t>
            </a:r>
          </a:p>
          <a:p>
            <a:r>
              <a:rPr lang="et-EE" dirty="0" smtClean="0"/>
              <a:t>Valdkonna või tegevuse piiride tundmist</a:t>
            </a:r>
          </a:p>
          <a:p>
            <a:r>
              <a:rPr lang="et-EE" dirty="0" smtClean="0"/>
              <a:t>Tegijate </a:t>
            </a:r>
            <a:r>
              <a:rPr lang="et-EE" dirty="0"/>
              <a:t>enese eest </a:t>
            </a:r>
            <a:r>
              <a:rPr lang="et-EE" dirty="0" smtClean="0"/>
              <a:t>hoolitsemist</a:t>
            </a:r>
          </a:p>
          <a:p>
            <a:r>
              <a:rPr lang="et-EE" dirty="0" smtClean="0"/>
              <a:t>Jätkuvat enesetäiendamist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265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Kokkuvõtteks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Ei tohi unustada, et vaja on teha ka midagi muud peale selle, millele oled </a:t>
            </a:r>
            <a:r>
              <a:rPr lang="et-EE" dirty="0" smtClean="0"/>
              <a:t>pühendunud.</a:t>
            </a:r>
            <a:endParaRPr lang="et-EE" dirty="0"/>
          </a:p>
          <a:p>
            <a:endParaRPr lang="et-EE" dirty="0" smtClean="0"/>
          </a:p>
          <a:p>
            <a:r>
              <a:rPr lang="et-EE" dirty="0" smtClean="0"/>
              <a:t>Oluline on meeles pidada, et </a:t>
            </a:r>
            <a:r>
              <a:rPr lang="et-EE" b="1" dirty="0" smtClean="0"/>
              <a:t>ma pole asendamatu aga ma olen unikaalne </a:t>
            </a:r>
            <a:r>
              <a:rPr lang="et-EE" dirty="0" smtClean="0"/>
              <a:t>ja seepärast pean hoolitsema oma jõuvarude pideva uuendamise eest.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21434612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228</Words>
  <Application>Microsoft Office PowerPoint</Application>
  <PresentationFormat>Ekraaniseanss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7" baseType="lpstr">
      <vt:lpstr>Tarkvarakomplekti Office kujundus</vt:lpstr>
      <vt:lpstr>Kuidas luua sotsiaalteenust, milleks puudub ametlik tellimus ehk üks kogemuslugu oma loo loomisest</vt:lpstr>
      <vt:lpstr>(Haigla)hingehoiu lühilugu</vt:lpstr>
      <vt:lpstr>Esmased eeldused</vt:lpstr>
      <vt:lpstr>Valdkonna arendamine</vt:lpstr>
      <vt:lpstr>Protsessis eeldatakse</vt:lpstr>
      <vt:lpstr>Kokkuvõtteks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 loo loomine</dc:title>
  <dc:creator>Kadi</dc:creator>
  <cp:lastModifiedBy>Windowsi kasutaja</cp:lastModifiedBy>
  <cp:revision>12</cp:revision>
  <dcterms:created xsi:type="dcterms:W3CDTF">2013-05-27T18:50:20Z</dcterms:created>
  <dcterms:modified xsi:type="dcterms:W3CDTF">2013-05-29T08:19:25Z</dcterms:modified>
</cp:coreProperties>
</file>