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92" autoAdjust="0"/>
  </p:normalViewPr>
  <p:slideViewPr>
    <p:cSldViewPr>
      <p:cViewPr>
        <p:scale>
          <a:sx n="54" d="100"/>
          <a:sy n="54" d="100"/>
        </p:scale>
        <p:origin x="-1836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52E5C-EB64-475E-A1D0-BCE0E200C4CD}" type="datetimeFigureOut">
              <a:rPr lang="da-DK" smtClean="0"/>
              <a:t>06-03-2013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47F48-7A35-4812-A93B-726C73C51A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677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 smtClean="0"/>
          </a:p>
          <a:p>
            <a:r>
              <a:rPr lang="en-GB" dirty="0" smtClean="0"/>
              <a:t> </a:t>
            </a:r>
            <a:endParaRPr lang="da-DK" dirty="0" smtClean="0"/>
          </a:p>
          <a:p>
            <a:r>
              <a:rPr lang="en-GB" dirty="0" smtClean="0"/>
              <a:t> </a:t>
            </a:r>
            <a:endParaRPr lang="da-DK" dirty="0" smtClean="0"/>
          </a:p>
          <a:p>
            <a:r>
              <a:rPr lang="en-GB" dirty="0" smtClean="0"/>
              <a:t> </a:t>
            </a:r>
            <a:r>
              <a:rPr lang="en-GB" b="1" dirty="0" smtClean="0"/>
              <a:t>Projects </a:t>
            </a:r>
            <a:endParaRPr lang="da-DK" dirty="0" smtClean="0"/>
          </a:p>
          <a:p>
            <a:r>
              <a:rPr lang="en-GB" dirty="0" smtClean="0"/>
              <a:t>Promotion of initiating cultural projects across boarders between UBC network. 	4000</a:t>
            </a:r>
            <a:endParaRPr lang="da-DK" dirty="0" smtClean="0"/>
          </a:p>
          <a:p>
            <a:r>
              <a:rPr lang="en-GB" dirty="0" smtClean="0"/>
              <a:t>Administration  (a </a:t>
            </a:r>
            <a:r>
              <a:rPr lang="en-GB" dirty="0" err="1" smtClean="0"/>
              <a:t>staffmember</a:t>
            </a:r>
            <a:r>
              <a:rPr lang="en-GB" dirty="0" smtClean="0"/>
              <a:t> employed 4 hours a week to help chairman)	5000</a:t>
            </a:r>
            <a:endParaRPr lang="da-DK" dirty="0" smtClean="0"/>
          </a:p>
          <a:p>
            <a:r>
              <a:rPr lang="en-GB" b="1" i="1" dirty="0" smtClean="0"/>
              <a:t>Total	21000</a:t>
            </a:r>
            <a:endParaRPr lang="da-DK" dirty="0" smtClean="0"/>
          </a:p>
          <a:p>
            <a:r>
              <a:rPr lang="en-GB" dirty="0" smtClean="0"/>
              <a:t> </a:t>
            </a:r>
            <a:endParaRPr lang="da-DK" dirty="0" smtClean="0"/>
          </a:p>
          <a:p>
            <a:r>
              <a:rPr lang="en-GB" dirty="0" smtClean="0"/>
              <a:t> </a:t>
            </a:r>
            <a:endParaRPr lang="da-DK" dirty="0" smtClean="0"/>
          </a:p>
          <a:p>
            <a:r>
              <a:rPr lang="en-GB" b="1" dirty="0" smtClean="0"/>
              <a:t>INCOME</a:t>
            </a:r>
            <a:endParaRPr lang="da-DK" dirty="0" smtClean="0"/>
          </a:p>
          <a:p>
            <a:r>
              <a:rPr lang="en-GB" dirty="0" smtClean="0"/>
              <a:t> </a:t>
            </a:r>
            <a:endParaRPr lang="da-DK" dirty="0" smtClean="0"/>
          </a:p>
          <a:p>
            <a:r>
              <a:rPr lang="en-GB" dirty="0" smtClean="0"/>
              <a:t>Request from UBC	</a:t>
            </a:r>
            <a:r>
              <a:rPr lang="en-GB" b="1" dirty="0" smtClean="0"/>
              <a:t>21000</a:t>
            </a:r>
            <a:endParaRPr lang="da-DK" dirty="0" smtClean="0"/>
          </a:p>
          <a:p>
            <a:r>
              <a:rPr lang="en-GB" dirty="0" smtClean="0"/>
              <a:t>	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47F48-7A35-4812-A93B-726C73C51A28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6836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5CCF-086B-4DBF-B55B-A51786086820}" type="datetimeFigureOut">
              <a:rPr lang="da-DK" smtClean="0"/>
              <a:t>06-03-2013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4290-AE49-4A98-B1D8-DA7B07BA5B30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3756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5CCF-086B-4DBF-B55B-A51786086820}" type="datetimeFigureOut">
              <a:rPr lang="da-DK" smtClean="0"/>
              <a:t>06-03-2013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4290-AE49-4A98-B1D8-DA7B07BA5B30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2799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5CCF-086B-4DBF-B55B-A51786086820}" type="datetimeFigureOut">
              <a:rPr lang="da-DK" smtClean="0"/>
              <a:t>06-03-2013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4290-AE49-4A98-B1D8-DA7B07BA5B30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0073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5CCF-086B-4DBF-B55B-A51786086820}" type="datetimeFigureOut">
              <a:rPr lang="da-DK" smtClean="0"/>
              <a:t>06-03-2013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4290-AE49-4A98-B1D8-DA7B07BA5B30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1082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5CCF-086B-4DBF-B55B-A51786086820}" type="datetimeFigureOut">
              <a:rPr lang="da-DK" smtClean="0"/>
              <a:t>06-03-2013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4290-AE49-4A98-B1D8-DA7B07BA5B30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36053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5CCF-086B-4DBF-B55B-A51786086820}" type="datetimeFigureOut">
              <a:rPr lang="da-DK" smtClean="0"/>
              <a:t>06-03-2013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4290-AE49-4A98-B1D8-DA7B07BA5B30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29778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5CCF-086B-4DBF-B55B-A51786086820}" type="datetimeFigureOut">
              <a:rPr lang="da-DK" smtClean="0"/>
              <a:t>06-03-2013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4290-AE49-4A98-B1D8-DA7B07BA5B30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3874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5CCF-086B-4DBF-B55B-A51786086820}" type="datetimeFigureOut">
              <a:rPr lang="da-DK" smtClean="0"/>
              <a:t>06-03-2013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4290-AE49-4A98-B1D8-DA7B07BA5B30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0264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5CCF-086B-4DBF-B55B-A51786086820}" type="datetimeFigureOut">
              <a:rPr lang="da-DK" smtClean="0"/>
              <a:t>06-03-2013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4290-AE49-4A98-B1D8-DA7B07BA5B30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24595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5CCF-086B-4DBF-B55B-A51786086820}" type="datetimeFigureOut">
              <a:rPr lang="da-DK" smtClean="0"/>
              <a:t>06-03-2013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4290-AE49-4A98-B1D8-DA7B07BA5B30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557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5CCF-086B-4DBF-B55B-A51786086820}" type="datetimeFigureOut">
              <a:rPr lang="da-DK" smtClean="0"/>
              <a:t>06-03-2013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4290-AE49-4A98-B1D8-DA7B07BA5B30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1709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D5CCF-086B-4DBF-B55B-A51786086820}" type="datetimeFigureOut">
              <a:rPr lang="da-DK" smtClean="0"/>
              <a:t>06-03-2013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94290-AE49-4A98-B1D8-DA7B07BA5B30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364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"/>
                    </a14:imgEffect>
                    <a14:imgEffect>
                      <a14:brightnessContrast brigh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2691680"/>
            <a:ext cx="10823561" cy="1449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/>
              <a:t> </a:t>
            </a:r>
            <a:r>
              <a:rPr lang="da-DK" sz="6600" b="1" dirty="0" smtClean="0"/>
              <a:t>UBC</a:t>
            </a:r>
            <a:br>
              <a:rPr lang="da-DK" sz="6600" b="1" dirty="0" smtClean="0"/>
            </a:br>
            <a:r>
              <a:rPr lang="da-DK" sz="6600" b="1" dirty="0" smtClean="0"/>
              <a:t> </a:t>
            </a:r>
            <a:r>
              <a:rPr lang="da-DK" sz="6600" b="1" dirty="0" err="1"/>
              <a:t>Commission</a:t>
            </a:r>
            <a:r>
              <a:rPr lang="da-DK" sz="6600" b="1" dirty="0"/>
              <a:t> on </a:t>
            </a:r>
            <a:r>
              <a:rPr lang="da-DK" sz="6600" b="1" dirty="0" err="1"/>
              <a:t>Culture</a:t>
            </a:r>
            <a:endParaRPr lang="da-DK" sz="66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sz="4400" dirty="0" err="1" smtClean="0"/>
              <a:t>Chairperson</a:t>
            </a:r>
            <a:r>
              <a:rPr lang="da-DK" sz="4400" dirty="0" smtClean="0"/>
              <a:t> Lone Leth Larsen </a:t>
            </a:r>
            <a:endParaRPr lang="da-DK" sz="4400" dirty="0"/>
          </a:p>
        </p:txBody>
      </p:sp>
    </p:spTree>
    <p:extLst>
      <p:ext uri="{BB962C8B-B14F-4D97-AF65-F5344CB8AC3E}">
        <p14:creationId xmlns:p14="http://schemas.microsoft.com/office/powerpoint/2010/main" val="275402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da-DK" dirty="0" err="1" smtClean="0"/>
              <a:t>Planned</a:t>
            </a:r>
            <a:r>
              <a:rPr lang="da-DK" dirty="0" smtClean="0"/>
              <a:t> budget 2013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a-DK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327677"/>
              </p:ext>
            </p:extLst>
          </p:nvPr>
        </p:nvGraphicFramePr>
        <p:xfrm>
          <a:off x="107504" y="764705"/>
          <a:ext cx="9036496" cy="5504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1017"/>
                <a:gridCol w="1175479"/>
              </a:tblGrid>
              <a:tr h="442349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Planned</a:t>
                      </a:r>
                      <a:r>
                        <a:rPr lang="da-DK" dirty="0" smtClean="0"/>
                        <a:t> </a:t>
                      </a:r>
                      <a:r>
                        <a:rPr lang="da-DK" dirty="0" err="1" smtClean="0"/>
                        <a:t>spendings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565762"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dirty="0" smtClean="0"/>
                        <a:t> annual working session Kolding together with Committee on urban Planning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5.500</a:t>
                      </a:r>
                      <a:endParaRPr lang="da-DK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GB" dirty="0" smtClean="0"/>
                        <a:t>The Cultural Prize                                                                         	 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1.500</a:t>
                      </a:r>
                      <a:endParaRPr lang="da-DK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GB" dirty="0" smtClean="0"/>
                        <a:t>Contribution for the travels costs to the winner of the cultural prize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500</a:t>
                      </a:r>
                      <a:endParaRPr lang="da-DK" dirty="0" smtClean="0"/>
                    </a:p>
                    <a:p>
                      <a:endParaRPr lang="da-DK" dirty="0"/>
                    </a:p>
                  </a:txBody>
                  <a:tcPr/>
                </a:tc>
              </a:tr>
              <a:tr h="512048">
                <a:tc>
                  <a:txBody>
                    <a:bodyPr/>
                    <a:lstStyle/>
                    <a:p>
                      <a:r>
                        <a:rPr lang="en-GB" dirty="0" smtClean="0"/>
                        <a:t>Board meetings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1.500</a:t>
                      </a:r>
                      <a:endParaRPr lang="da-DK" dirty="0" smtClean="0"/>
                    </a:p>
                    <a:p>
                      <a:endParaRPr lang="da-DK" dirty="0"/>
                    </a:p>
                  </a:txBody>
                  <a:tcPr/>
                </a:tc>
              </a:tr>
              <a:tr h="655342">
                <a:tc>
                  <a:txBody>
                    <a:bodyPr/>
                    <a:lstStyle/>
                    <a:p>
                      <a:r>
                        <a:rPr lang="da-DK" dirty="0" smtClean="0"/>
                        <a:t>Project 1. </a:t>
                      </a:r>
                      <a:r>
                        <a:rPr lang="en-GB" dirty="0" smtClean="0"/>
                        <a:t>Exchange programme for our professional staff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3.000</a:t>
                      </a:r>
                      <a:endParaRPr lang="da-DK" dirty="0" smtClean="0"/>
                    </a:p>
                    <a:p>
                      <a:endParaRPr lang="da-DK" dirty="0"/>
                    </a:p>
                  </a:txBody>
                  <a:tcPr/>
                </a:tc>
              </a:tr>
              <a:tr h="682607">
                <a:tc>
                  <a:txBody>
                    <a:bodyPr/>
                    <a:lstStyle/>
                    <a:p>
                      <a:r>
                        <a:rPr lang="da-DK" dirty="0" smtClean="0"/>
                        <a:t>Project</a:t>
                      </a:r>
                      <a:r>
                        <a:rPr lang="da-DK" baseline="0" dirty="0" smtClean="0"/>
                        <a:t> 2. </a:t>
                      </a:r>
                      <a:r>
                        <a:rPr lang="da-DK" baseline="0" dirty="0" smtClean="0"/>
                        <a:t>P</a:t>
                      </a:r>
                      <a:r>
                        <a:rPr lang="en-GB" dirty="0" err="1" smtClean="0"/>
                        <a:t>romotion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smtClean="0"/>
                        <a:t>of initiating cultural projects across boarders between UBC network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4.000</a:t>
                      </a:r>
                      <a:endParaRPr lang="da-DK" dirty="0"/>
                    </a:p>
                  </a:txBody>
                  <a:tcPr/>
                </a:tc>
              </a:tr>
              <a:tr h="469611">
                <a:tc>
                  <a:txBody>
                    <a:bodyPr/>
                    <a:lstStyle/>
                    <a:p>
                      <a:r>
                        <a:rPr lang="en-GB" dirty="0" smtClean="0"/>
                        <a:t>Administration  (a </a:t>
                      </a:r>
                      <a:r>
                        <a:rPr lang="en-GB" dirty="0" smtClean="0"/>
                        <a:t>staff member </a:t>
                      </a:r>
                      <a:r>
                        <a:rPr lang="en-GB" dirty="0" smtClean="0"/>
                        <a:t>employed 4 hours a week to help chairman)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5.000</a:t>
                      </a:r>
                      <a:endParaRPr lang="da-DK" dirty="0" smtClean="0"/>
                    </a:p>
                    <a:p>
                      <a:endParaRPr lang="da-DK" dirty="0"/>
                    </a:p>
                  </a:txBody>
                  <a:tcPr/>
                </a:tc>
              </a:tr>
              <a:tr h="806466">
                <a:tc>
                  <a:txBody>
                    <a:bodyPr/>
                    <a:lstStyle/>
                    <a:p>
                      <a:r>
                        <a:rPr lang="da-DK" dirty="0" smtClean="0"/>
                        <a:t>Total</a:t>
                      </a:r>
                      <a:r>
                        <a:rPr lang="da-DK" baseline="0" dirty="0" smtClean="0"/>
                        <a:t> </a:t>
                      </a:r>
                    </a:p>
                    <a:p>
                      <a:r>
                        <a:rPr lang="da-DK" baseline="0" dirty="0" err="1" smtClean="0"/>
                        <a:t>Request</a:t>
                      </a:r>
                      <a:r>
                        <a:rPr lang="da-DK" baseline="0" dirty="0" smtClean="0"/>
                        <a:t> form UBC 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u="sng" dirty="0" smtClean="0"/>
                        <a:t>21.000</a:t>
                      </a:r>
                      <a:endParaRPr lang="da-DK" u="sng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53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Committee</a:t>
            </a:r>
            <a:r>
              <a:rPr lang="da-DK" dirty="0" smtClean="0"/>
              <a:t> </a:t>
            </a:r>
            <a:r>
              <a:rPr lang="da-DK" dirty="0" smtClean="0"/>
              <a:t>on </a:t>
            </a:r>
            <a:r>
              <a:rPr lang="da-DK" dirty="0" err="1"/>
              <a:t>C</a:t>
            </a:r>
            <a:r>
              <a:rPr lang="da-DK" dirty="0" err="1" smtClean="0"/>
              <a:t>ulture</a:t>
            </a:r>
            <a:r>
              <a:rPr lang="da-DK" dirty="0" smtClean="0"/>
              <a:t> so far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Organization of the </a:t>
            </a:r>
            <a:r>
              <a:rPr lang="da-DK" dirty="0" err="1" smtClean="0"/>
              <a:t>committee</a:t>
            </a:r>
            <a:endParaRPr lang="da-DK" dirty="0" smtClean="0"/>
          </a:p>
          <a:p>
            <a:r>
              <a:rPr lang="da-DK" dirty="0" err="1" smtClean="0"/>
              <a:t>Difficult</a:t>
            </a:r>
            <a:r>
              <a:rPr lang="da-DK" dirty="0" smtClean="0"/>
              <a:t> start up - </a:t>
            </a:r>
            <a:r>
              <a:rPr lang="da-DK" dirty="0" err="1" smtClean="0"/>
              <a:t>hired</a:t>
            </a:r>
            <a:r>
              <a:rPr lang="da-DK" dirty="0" smtClean="0"/>
              <a:t> an assistent </a:t>
            </a:r>
          </a:p>
          <a:p>
            <a:r>
              <a:rPr lang="da-DK" dirty="0" smtClean="0"/>
              <a:t>Board meetings </a:t>
            </a:r>
            <a:r>
              <a:rPr lang="da-DK" dirty="0" err="1" smtClean="0"/>
              <a:t>mostly</a:t>
            </a:r>
            <a:r>
              <a:rPr lang="da-DK" dirty="0" smtClean="0"/>
              <a:t> </a:t>
            </a:r>
            <a:r>
              <a:rPr lang="da-DK" dirty="0" smtClean="0"/>
              <a:t>on </a:t>
            </a:r>
            <a:r>
              <a:rPr lang="da-DK" dirty="0" smtClean="0"/>
              <a:t>Skype </a:t>
            </a:r>
          </a:p>
          <a:p>
            <a:r>
              <a:rPr lang="da-DK" dirty="0" smtClean="0"/>
              <a:t>Board meetings </a:t>
            </a:r>
            <a:r>
              <a:rPr lang="da-DK" dirty="0" err="1" smtClean="0"/>
              <a:t>ends</a:t>
            </a:r>
            <a:r>
              <a:rPr lang="da-DK" dirty="0" smtClean="0"/>
              <a:t> with an open seminar with a relevant </a:t>
            </a:r>
            <a:r>
              <a:rPr lang="da-DK" dirty="0" err="1" smtClean="0"/>
              <a:t>topic</a:t>
            </a:r>
            <a:r>
              <a:rPr lang="da-DK" dirty="0" smtClean="0"/>
              <a:t> </a:t>
            </a:r>
            <a:r>
              <a:rPr lang="da-DK" dirty="0" err="1" smtClean="0"/>
              <a:t>e.g</a:t>
            </a:r>
            <a:r>
              <a:rPr lang="da-DK" dirty="0" smtClean="0"/>
              <a:t>. </a:t>
            </a:r>
            <a:r>
              <a:rPr lang="da-DK" i="1" dirty="0" smtClean="0"/>
              <a:t>”</a:t>
            </a:r>
            <a:r>
              <a:rPr lang="da-DK" sz="2800" i="1" dirty="0" smtClean="0"/>
              <a:t>Social and </a:t>
            </a:r>
            <a:r>
              <a:rPr lang="da-DK" sz="2800" i="1" dirty="0" err="1" smtClean="0"/>
              <a:t>cultural</a:t>
            </a:r>
            <a:r>
              <a:rPr lang="da-DK" sz="2800" i="1" dirty="0" smtClean="0"/>
              <a:t> </a:t>
            </a:r>
            <a:r>
              <a:rPr lang="da-DK" sz="2800" i="1" dirty="0" err="1" smtClean="0"/>
              <a:t>inclusion</a:t>
            </a:r>
            <a:r>
              <a:rPr lang="da-DK" sz="2800" i="1" dirty="0" smtClean="0"/>
              <a:t> – </a:t>
            </a:r>
            <a:r>
              <a:rPr lang="da-DK" sz="2800" i="1" dirty="0" err="1" smtClean="0"/>
              <a:t>culture</a:t>
            </a:r>
            <a:r>
              <a:rPr lang="da-DK" sz="2800" i="1" dirty="0" smtClean="0"/>
              <a:t> as a </a:t>
            </a:r>
            <a:r>
              <a:rPr lang="da-DK" sz="2800" i="1" dirty="0" err="1" smtClean="0"/>
              <a:t>tool</a:t>
            </a:r>
            <a:r>
              <a:rPr lang="da-DK" sz="2800" i="1" dirty="0" smtClean="0"/>
              <a:t> for social </a:t>
            </a:r>
            <a:r>
              <a:rPr lang="da-DK" sz="2800" i="1" dirty="0" err="1" smtClean="0"/>
              <a:t>inclusion</a:t>
            </a:r>
            <a:r>
              <a:rPr lang="da-DK" sz="2800" i="1" dirty="0" smtClean="0"/>
              <a:t>” (Gdansk) </a:t>
            </a:r>
            <a:r>
              <a:rPr lang="da-DK" sz="2800" i="1" dirty="0" err="1" smtClean="0"/>
              <a:t>using</a:t>
            </a:r>
            <a:r>
              <a:rPr lang="da-DK" sz="2800" i="1" dirty="0" smtClean="0"/>
              <a:t> </a:t>
            </a:r>
            <a:r>
              <a:rPr lang="da-DK" sz="2800" i="1" dirty="0" err="1" smtClean="0"/>
              <a:t>volunteers</a:t>
            </a:r>
            <a:r>
              <a:rPr lang="da-DK" sz="2800" i="1" dirty="0" smtClean="0"/>
              <a:t> in </a:t>
            </a:r>
            <a:r>
              <a:rPr lang="da-DK" sz="2800" i="1" dirty="0" err="1" smtClean="0"/>
              <a:t>Culture</a:t>
            </a:r>
            <a:r>
              <a:rPr lang="da-DK" sz="2800" i="1" dirty="0" smtClean="0"/>
              <a:t> (</a:t>
            </a:r>
            <a:r>
              <a:rPr lang="da-DK" sz="2800" i="1" dirty="0"/>
              <a:t>K</a:t>
            </a:r>
            <a:r>
              <a:rPr lang="da-DK" sz="2800" i="1" dirty="0" smtClean="0"/>
              <a:t>olding) </a:t>
            </a:r>
            <a:r>
              <a:rPr lang="da-DK" sz="2800" i="1" dirty="0" err="1"/>
              <a:t>E</a:t>
            </a:r>
            <a:r>
              <a:rPr lang="da-DK" sz="2800" i="1" dirty="0" err="1" smtClean="0"/>
              <a:t>nsuring</a:t>
            </a:r>
            <a:r>
              <a:rPr lang="da-DK" sz="2800" i="1" dirty="0" smtClean="0"/>
              <a:t> </a:t>
            </a:r>
            <a:r>
              <a:rPr lang="da-DK" sz="2800" i="1" dirty="0" err="1" smtClean="0"/>
              <a:t>sustainability</a:t>
            </a:r>
            <a:r>
              <a:rPr lang="da-DK" sz="2800" i="1" dirty="0" smtClean="0"/>
              <a:t> in old </a:t>
            </a:r>
            <a:r>
              <a:rPr lang="da-DK" sz="2800" i="1" dirty="0" err="1" smtClean="0"/>
              <a:t>touristic</a:t>
            </a:r>
            <a:r>
              <a:rPr lang="da-DK" sz="2800" i="1" dirty="0" smtClean="0"/>
              <a:t> </a:t>
            </a:r>
            <a:r>
              <a:rPr lang="da-DK" sz="2800" i="1" dirty="0" err="1" smtClean="0"/>
              <a:t>towncentres</a:t>
            </a:r>
            <a:r>
              <a:rPr lang="da-DK" sz="2800" i="1" dirty="0" smtClean="0"/>
              <a:t> (</a:t>
            </a:r>
            <a:r>
              <a:rPr lang="da-DK" sz="2800" i="1" dirty="0" err="1" smtClean="0"/>
              <a:t>Tallin</a:t>
            </a:r>
            <a:r>
              <a:rPr lang="da-DK" sz="2800" i="1" dirty="0" smtClean="0"/>
              <a:t>)</a:t>
            </a:r>
            <a:endParaRPr lang="da-DK" sz="2800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436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new vision for  </a:t>
            </a:r>
            <a:r>
              <a:rPr lang="da-DK" dirty="0" err="1" smtClean="0"/>
              <a:t>CoC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network based cultural cooperation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Professionalization </a:t>
            </a:r>
            <a:r>
              <a:rPr lang="en-US" dirty="0"/>
              <a:t>of the cultural </a:t>
            </a:r>
            <a:r>
              <a:rPr lang="en-US" dirty="0" smtClean="0"/>
              <a:t>field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Strategic partnerships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Research</a:t>
            </a:r>
            <a:r>
              <a:rPr lang="en-US" dirty="0"/>
              <a:t/>
            </a:r>
            <a:br>
              <a:rPr lang="en-US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4475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strategy</a:t>
            </a:r>
            <a:r>
              <a:rPr lang="da-DK" dirty="0" smtClean="0"/>
              <a:t> for </a:t>
            </a:r>
            <a:r>
              <a:rPr lang="da-DK" dirty="0" err="1" smtClean="0"/>
              <a:t>CoC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b="1" dirty="0" smtClean="0"/>
              <a:t>1.) Network </a:t>
            </a:r>
            <a:r>
              <a:rPr lang="en-US" b="1" dirty="0"/>
              <a:t>based cultural cooperation</a:t>
            </a:r>
            <a:r>
              <a:rPr lang="en-US" dirty="0"/>
              <a:t>: </a:t>
            </a:r>
            <a:endParaRPr lang="da-DK" sz="4000" dirty="0"/>
          </a:p>
          <a:p>
            <a:pPr lvl="1"/>
            <a:r>
              <a:rPr lang="en-US" dirty="0"/>
              <a:t>To develop the exchange program even further, as this program has 3 aims, namely to stimulate professionalization, to create, and develop the UBC cultural network, and to stimulate project making between the UBC cities</a:t>
            </a:r>
            <a:endParaRPr lang="da-DK" sz="3600" dirty="0"/>
          </a:p>
          <a:p>
            <a:pPr lvl="1"/>
            <a:r>
              <a:rPr lang="en-US" dirty="0"/>
              <a:t>To promote a more intensive cooperation between the UBC cities on cultural level, both by a small fund and by the cultural prize, which has as criteria the cooperation aspect </a:t>
            </a:r>
            <a:endParaRPr lang="da-DK" sz="3600" dirty="0"/>
          </a:p>
          <a:p>
            <a:pPr lvl="1"/>
            <a:r>
              <a:rPr lang="en-US" dirty="0"/>
              <a:t>To promote the cities to invite cultural project from the other UBC cities for local events like festivals, celebrations or part of the daily programs</a:t>
            </a:r>
            <a:endParaRPr lang="da-DK" sz="36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4053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strategy</a:t>
            </a:r>
            <a:r>
              <a:rPr lang="da-DK" dirty="0" smtClean="0"/>
              <a:t> for </a:t>
            </a:r>
            <a:r>
              <a:rPr lang="da-DK" dirty="0" err="1" smtClean="0"/>
              <a:t>CoC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/>
              <a:t>2.) Professionalization of the cultural field: </a:t>
            </a:r>
            <a:endParaRPr lang="da-DK" sz="4000" dirty="0" smtClean="0"/>
          </a:p>
          <a:p>
            <a:pPr lvl="1"/>
            <a:r>
              <a:rPr lang="en-US" dirty="0" smtClean="0"/>
              <a:t>The exchange program</a:t>
            </a:r>
            <a:endParaRPr lang="da-DK" sz="3600" dirty="0" smtClean="0"/>
          </a:p>
          <a:p>
            <a:pPr lvl="1"/>
            <a:r>
              <a:rPr lang="en-US" dirty="0" smtClean="0"/>
              <a:t>Sharing experiences at meetings and conferences</a:t>
            </a:r>
            <a:endParaRPr lang="da-DK" sz="3600" dirty="0" smtClean="0"/>
          </a:p>
          <a:p>
            <a:pPr lvl="1"/>
            <a:r>
              <a:rPr lang="en-US" dirty="0" smtClean="0"/>
              <a:t>Sharing new knowledge in newsletters, </a:t>
            </a:r>
            <a:r>
              <a:rPr lang="en-US" dirty="0" err="1" smtClean="0"/>
              <a:t>facebook</a:t>
            </a:r>
            <a:r>
              <a:rPr lang="en-US" dirty="0" smtClean="0"/>
              <a:t> and the like</a:t>
            </a:r>
            <a:endParaRPr lang="da-DK" sz="3600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9460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strategy</a:t>
            </a:r>
            <a:r>
              <a:rPr lang="da-DK" dirty="0" smtClean="0"/>
              <a:t> for </a:t>
            </a:r>
            <a:r>
              <a:rPr lang="da-DK" dirty="0" err="1" smtClean="0"/>
              <a:t>CoC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/>
              <a:t>3.) Strategic partnerships. Partners we want to develop contact </a:t>
            </a:r>
            <a:r>
              <a:rPr lang="en-US" b="1" dirty="0" smtClean="0"/>
              <a:t>to in order to promote the interests of the local level</a:t>
            </a:r>
            <a:endParaRPr lang="da-DK" sz="4000" dirty="0" smtClean="0"/>
          </a:p>
          <a:p>
            <a:pPr lvl="1"/>
            <a:r>
              <a:rPr lang="en-US" dirty="0" smtClean="0"/>
              <a:t>Nordic council</a:t>
            </a:r>
            <a:endParaRPr lang="da-DK" sz="3600" dirty="0" smtClean="0"/>
          </a:p>
          <a:p>
            <a:pPr lvl="1"/>
            <a:r>
              <a:rPr lang="en-US" dirty="0" smtClean="0"/>
              <a:t>Pack and the European Union,</a:t>
            </a:r>
            <a:endParaRPr lang="da-DK" sz="3600" dirty="0" smtClean="0"/>
          </a:p>
          <a:p>
            <a:pPr lvl="1"/>
            <a:r>
              <a:rPr lang="en-US" dirty="0" err="1" smtClean="0"/>
              <a:t>Ars</a:t>
            </a:r>
            <a:r>
              <a:rPr lang="en-US" dirty="0" smtClean="0"/>
              <a:t> </a:t>
            </a:r>
            <a:r>
              <a:rPr lang="en-US" dirty="0" err="1" smtClean="0"/>
              <a:t>Baltica</a:t>
            </a:r>
            <a:endParaRPr lang="da-DK" sz="3600" dirty="0" smtClean="0"/>
          </a:p>
          <a:p>
            <a:pPr lvl="1"/>
            <a:r>
              <a:rPr lang="en-US" dirty="0" smtClean="0"/>
              <a:t>Others</a:t>
            </a:r>
            <a:endParaRPr lang="da-DK" sz="3600" dirty="0" smtClean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449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strategy</a:t>
            </a:r>
            <a:r>
              <a:rPr lang="da-DK" dirty="0" smtClean="0"/>
              <a:t> for </a:t>
            </a:r>
            <a:r>
              <a:rPr lang="da-DK" dirty="0" err="1" smtClean="0"/>
              <a:t>CoC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b="1" dirty="0" smtClean="0"/>
              <a:t>4.) Research:</a:t>
            </a:r>
            <a:endParaRPr lang="da-DK" sz="4000" dirty="0" smtClean="0"/>
          </a:p>
          <a:p>
            <a:pPr marL="0" indent="0">
              <a:buNone/>
            </a:pPr>
            <a:r>
              <a:rPr lang="da-DK" dirty="0" smtClean="0"/>
              <a:t>The </a:t>
            </a:r>
            <a:r>
              <a:rPr lang="da-DK" dirty="0" err="1" smtClean="0"/>
              <a:t>need</a:t>
            </a:r>
            <a:r>
              <a:rPr lang="da-DK" dirty="0" smtClean="0"/>
              <a:t> for </a:t>
            </a:r>
            <a:r>
              <a:rPr lang="da-DK" dirty="0" err="1" smtClean="0"/>
              <a:t>evidence</a:t>
            </a:r>
            <a:r>
              <a:rPr lang="da-DK" dirty="0" smtClean="0"/>
              <a:t> </a:t>
            </a:r>
            <a:r>
              <a:rPr lang="da-DK" dirty="0" err="1" smtClean="0"/>
              <a:t>based</a:t>
            </a:r>
            <a:r>
              <a:rPr lang="da-DK" dirty="0" smtClean="0"/>
              <a:t> </a:t>
            </a:r>
            <a:r>
              <a:rPr lang="da-DK" dirty="0" err="1" smtClean="0"/>
              <a:t>knowlegde</a:t>
            </a:r>
            <a:r>
              <a:rPr lang="da-DK" dirty="0" smtClean="0"/>
              <a:t> in the </a:t>
            </a:r>
            <a:r>
              <a:rPr lang="da-DK" dirty="0" err="1" smtClean="0"/>
              <a:t>culture</a:t>
            </a:r>
            <a:r>
              <a:rPr lang="da-DK" dirty="0" smtClean="0"/>
              <a:t> is </a:t>
            </a:r>
            <a:r>
              <a:rPr lang="da-DK" dirty="0" err="1" smtClean="0"/>
              <a:t>big</a:t>
            </a:r>
            <a:r>
              <a:rPr lang="da-DK" dirty="0" smtClean="0"/>
              <a:t>, and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would</a:t>
            </a:r>
            <a:r>
              <a:rPr lang="da-DK" dirty="0" smtClean="0"/>
              <a:t> </a:t>
            </a:r>
            <a:r>
              <a:rPr lang="da-DK" dirty="0" err="1" smtClean="0"/>
              <a:t>like</a:t>
            </a:r>
            <a:r>
              <a:rPr lang="da-DK" dirty="0" smtClean="0"/>
              <a:t> to </a:t>
            </a:r>
            <a:r>
              <a:rPr lang="da-DK" dirty="0" err="1" smtClean="0"/>
              <a:t>create</a:t>
            </a:r>
            <a:r>
              <a:rPr lang="da-DK" dirty="0" smtClean="0"/>
              <a:t> </a:t>
            </a:r>
            <a:r>
              <a:rPr lang="da-DK" dirty="0" err="1" smtClean="0"/>
              <a:t>partnerships</a:t>
            </a:r>
            <a:r>
              <a:rPr lang="da-DK" dirty="0" smtClean="0"/>
              <a:t> to promote research on </a:t>
            </a:r>
            <a:r>
              <a:rPr lang="da-DK" dirty="0" err="1" smtClean="0"/>
              <a:t>cultural</a:t>
            </a:r>
            <a:r>
              <a:rPr lang="da-DK" dirty="0" smtClean="0"/>
              <a:t> </a:t>
            </a:r>
            <a:r>
              <a:rPr lang="da-DK" dirty="0" err="1" smtClean="0"/>
              <a:t>matters</a:t>
            </a:r>
            <a:endParaRPr lang="da-DK" sz="4000" dirty="0" smtClean="0"/>
          </a:p>
          <a:p>
            <a:pPr lvl="1"/>
            <a:r>
              <a:rPr lang="en-US" dirty="0" smtClean="0"/>
              <a:t>Nordic council</a:t>
            </a:r>
            <a:endParaRPr lang="da-DK" sz="3600" dirty="0" smtClean="0"/>
          </a:p>
          <a:p>
            <a:pPr lvl="1"/>
            <a:r>
              <a:rPr lang="en-US" dirty="0" smtClean="0"/>
              <a:t>national or regional universities</a:t>
            </a:r>
            <a:endParaRPr lang="da-DK" sz="3600" dirty="0" smtClean="0"/>
          </a:p>
          <a:p>
            <a:pPr lvl="1"/>
            <a:r>
              <a:rPr lang="en-US" dirty="0" smtClean="0"/>
              <a:t>City authorities </a:t>
            </a:r>
            <a:endParaRPr lang="da-DK" sz="3600" dirty="0" smtClean="0"/>
          </a:p>
          <a:p>
            <a:pPr lvl="1"/>
            <a:r>
              <a:rPr lang="en-US" dirty="0" smtClean="0"/>
              <a:t>Professional research institutes  </a:t>
            </a:r>
            <a:endParaRPr lang="da-DK" sz="3600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7415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Preliminary </a:t>
            </a:r>
            <a:r>
              <a:rPr lang="da-DK" dirty="0" err="1" smtClean="0"/>
              <a:t>results</a:t>
            </a:r>
            <a:r>
              <a:rPr lang="da-DK" dirty="0" smtClean="0"/>
              <a:t> from the vision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Exhange</a:t>
            </a:r>
            <a:r>
              <a:rPr lang="da-DK" dirty="0" smtClean="0"/>
              <a:t> programme </a:t>
            </a:r>
          </a:p>
          <a:p>
            <a:r>
              <a:rPr lang="da-DK" dirty="0" err="1" smtClean="0"/>
              <a:t>Cultural</a:t>
            </a:r>
            <a:r>
              <a:rPr lang="da-DK" dirty="0" smtClean="0"/>
              <a:t> </a:t>
            </a:r>
            <a:r>
              <a:rPr lang="da-DK" dirty="0" err="1" smtClean="0"/>
              <a:t>Prize</a:t>
            </a:r>
            <a:r>
              <a:rPr lang="da-DK" dirty="0" smtClean="0"/>
              <a:t> and fund to </a:t>
            </a:r>
            <a:r>
              <a:rPr lang="da-DK" dirty="0" err="1" smtClean="0"/>
              <a:t>develop</a:t>
            </a:r>
            <a:r>
              <a:rPr lang="da-DK" dirty="0" smtClean="0"/>
              <a:t> the </a:t>
            </a:r>
            <a:r>
              <a:rPr lang="da-DK" dirty="0" err="1" smtClean="0"/>
              <a:t>corporation</a:t>
            </a:r>
            <a:r>
              <a:rPr lang="da-DK" dirty="0" smtClean="0"/>
              <a:t> </a:t>
            </a:r>
            <a:r>
              <a:rPr lang="da-DK" dirty="0" err="1" smtClean="0"/>
              <a:t>between</a:t>
            </a:r>
            <a:r>
              <a:rPr lang="da-DK" dirty="0" smtClean="0"/>
              <a:t> </a:t>
            </a:r>
            <a:r>
              <a:rPr lang="da-DK" dirty="0" err="1" smtClean="0"/>
              <a:t>two</a:t>
            </a:r>
            <a:r>
              <a:rPr lang="da-DK" dirty="0" smtClean="0"/>
              <a:t> </a:t>
            </a:r>
            <a:r>
              <a:rPr lang="da-DK" dirty="0" err="1" smtClean="0"/>
              <a:t>cities</a:t>
            </a:r>
            <a:r>
              <a:rPr lang="da-DK" dirty="0" smtClean="0"/>
              <a:t> </a:t>
            </a:r>
          </a:p>
          <a:p>
            <a:r>
              <a:rPr lang="da-DK" dirty="0" err="1" smtClean="0"/>
              <a:t>Inclusion</a:t>
            </a:r>
            <a:r>
              <a:rPr lang="da-DK" dirty="0" smtClean="0"/>
              <a:t> of UBC in </a:t>
            </a:r>
            <a:r>
              <a:rPr lang="da-DK" dirty="0" err="1" smtClean="0"/>
              <a:t>local</a:t>
            </a:r>
            <a:r>
              <a:rPr lang="da-DK" dirty="0" smtClean="0"/>
              <a:t> </a:t>
            </a:r>
            <a:r>
              <a:rPr lang="da-DK" dirty="0" smtClean="0"/>
              <a:t>festivals </a:t>
            </a:r>
          </a:p>
          <a:p>
            <a:r>
              <a:rPr lang="da-DK" dirty="0" smtClean="0"/>
              <a:t>Meetings with potential </a:t>
            </a:r>
            <a:r>
              <a:rPr lang="da-DK" dirty="0" smtClean="0"/>
              <a:t>partners </a:t>
            </a:r>
            <a:r>
              <a:rPr lang="da-DK" dirty="0" smtClean="0"/>
              <a:t>– and a </a:t>
            </a:r>
            <a:r>
              <a:rPr lang="da-DK" dirty="0" err="1" smtClean="0"/>
              <a:t>planned</a:t>
            </a:r>
            <a:r>
              <a:rPr lang="da-DK" dirty="0" smtClean="0"/>
              <a:t> meeting with Pack</a:t>
            </a:r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969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Agenda of 2013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/>
              <a:t>Boardmeeting</a:t>
            </a:r>
            <a:r>
              <a:rPr lang="da-DK" dirty="0" smtClean="0"/>
              <a:t> </a:t>
            </a:r>
            <a:r>
              <a:rPr lang="da-DK" dirty="0" err="1" smtClean="0"/>
              <a:t>Tallin</a:t>
            </a:r>
            <a:r>
              <a:rPr lang="da-DK" dirty="0" smtClean="0"/>
              <a:t> plus </a:t>
            </a:r>
            <a:r>
              <a:rPr lang="da-DK" dirty="0" err="1" smtClean="0"/>
              <a:t>local</a:t>
            </a:r>
            <a:r>
              <a:rPr lang="da-DK" dirty="0" smtClean="0"/>
              <a:t> seminar on </a:t>
            </a:r>
            <a:r>
              <a:rPr lang="da-DK" dirty="0" err="1" smtClean="0"/>
              <a:t>how</a:t>
            </a:r>
            <a:r>
              <a:rPr lang="da-DK" dirty="0" smtClean="0"/>
              <a:t> to </a:t>
            </a:r>
            <a:r>
              <a:rPr lang="da-DK" dirty="0" err="1" smtClean="0"/>
              <a:t>enhance</a:t>
            </a:r>
            <a:r>
              <a:rPr lang="da-DK" dirty="0" smtClean="0"/>
              <a:t> </a:t>
            </a:r>
            <a:r>
              <a:rPr lang="da-DK" dirty="0" err="1" smtClean="0"/>
              <a:t>sustainability</a:t>
            </a:r>
            <a:r>
              <a:rPr lang="da-DK" dirty="0" smtClean="0"/>
              <a:t> of </a:t>
            </a:r>
            <a:r>
              <a:rPr lang="da-DK" dirty="0" err="1" smtClean="0"/>
              <a:t>touristic</a:t>
            </a:r>
            <a:r>
              <a:rPr lang="da-DK" dirty="0" smtClean="0"/>
              <a:t> </a:t>
            </a:r>
            <a:r>
              <a:rPr lang="da-DK" dirty="0" err="1" smtClean="0"/>
              <a:t>areas</a:t>
            </a:r>
            <a:endParaRPr lang="da-DK" dirty="0" smtClean="0"/>
          </a:p>
          <a:p>
            <a:r>
              <a:rPr lang="da-DK" dirty="0" err="1" smtClean="0"/>
              <a:t>Exhange</a:t>
            </a:r>
            <a:r>
              <a:rPr lang="da-DK" dirty="0" smtClean="0"/>
              <a:t> program</a:t>
            </a:r>
          </a:p>
          <a:p>
            <a:r>
              <a:rPr lang="da-DK" dirty="0" err="1" smtClean="0"/>
              <a:t>Lobbying</a:t>
            </a:r>
            <a:r>
              <a:rPr lang="da-DK" dirty="0" smtClean="0"/>
              <a:t> </a:t>
            </a:r>
          </a:p>
          <a:p>
            <a:r>
              <a:rPr lang="da-DK" dirty="0" err="1" smtClean="0"/>
              <a:t>Annual</a:t>
            </a:r>
            <a:r>
              <a:rPr lang="da-DK" dirty="0" smtClean="0"/>
              <a:t> meeting </a:t>
            </a:r>
            <a:r>
              <a:rPr lang="da-DK" dirty="0" err="1" smtClean="0"/>
              <a:t>together</a:t>
            </a:r>
            <a:r>
              <a:rPr lang="da-DK" dirty="0" smtClean="0"/>
              <a:t> with the </a:t>
            </a:r>
            <a:r>
              <a:rPr lang="da-DK" dirty="0" err="1" smtClean="0"/>
              <a:t>committee</a:t>
            </a:r>
            <a:r>
              <a:rPr lang="da-DK" dirty="0" smtClean="0"/>
              <a:t> of Urban </a:t>
            </a:r>
            <a:r>
              <a:rPr lang="da-DK" dirty="0" err="1" smtClean="0"/>
              <a:t>planning</a:t>
            </a:r>
            <a:endParaRPr lang="da-DK" dirty="0" smtClean="0"/>
          </a:p>
          <a:p>
            <a:r>
              <a:rPr lang="da-DK" dirty="0" err="1" smtClean="0"/>
              <a:t>Cultural</a:t>
            </a:r>
            <a:r>
              <a:rPr lang="da-DK" dirty="0" smtClean="0"/>
              <a:t> </a:t>
            </a:r>
            <a:r>
              <a:rPr lang="da-DK" dirty="0" err="1" smtClean="0"/>
              <a:t>prize</a:t>
            </a:r>
            <a:endParaRPr lang="da-DK" dirty="0" smtClean="0"/>
          </a:p>
          <a:p>
            <a:r>
              <a:rPr lang="da-DK" dirty="0" err="1" smtClean="0"/>
              <a:t>Involving</a:t>
            </a:r>
            <a:r>
              <a:rPr lang="da-DK" dirty="0" smtClean="0"/>
              <a:t> UBC </a:t>
            </a:r>
            <a:r>
              <a:rPr lang="da-DK" dirty="0" err="1" smtClean="0"/>
              <a:t>cities</a:t>
            </a:r>
            <a:r>
              <a:rPr lang="da-DK" dirty="0" smtClean="0"/>
              <a:t> </a:t>
            </a:r>
            <a:r>
              <a:rPr lang="da-DK" dirty="0" err="1" smtClean="0"/>
              <a:t>culture</a:t>
            </a:r>
            <a:r>
              <a:rPr lang="da-DK" dirty="0" smtClean="0"/>
              <a:t> in UBC festivals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8915843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464</Words>
  <Application>Microsoft Office PowerPoint</Application>
  <PresentationFormat>Skærmshow (4:3)</PresentationFormat>
  <Paragraphs>90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10</vt:i4>
      </vt:variant>
    </vt:vector>
  </HeadingPairs>
  <TitlesOfParts>
    <vt:vector size="11" baseType="lpstr">
      <vt:lpstr>Kontortema</vt:lpstr>
      <vt:lpstr> UBC  Commission on Culture</vt:lpstr>
      <vt:lpstr>Committee on Culture so far</vt:lpstr>
      <vt:lpstr>The new vision for  CoC </vt:lpstr>
      <vt:lpstr>The strategy for CoC </vt:lpstr>
      <vt:lpstr>The strategy for CoC </vt:lpstr>
      <vt:lpstr>The strategy for CoC </vt:lpstr>
      <vt:lpstr>The strategy for CoC </vt:lpstr>
      <vt:lpstr>Preliminary results from the vision</vt:lpstr>
      <vt:lpstr>Agenda of 2013</vt:lpstr>
      <vt:lpstr>Planned budget 2013</vt:lpstr>
    </vt:vector>
  </TitlesOfParts>
  <Company>Kolding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UBC  Commission on Culture</dc:title>
  <dc:creator>Malu Uldall M›ller</dc:creator>
  <cp:lastModifiedBy>Lone Leth Larsen</cp:lastModifiedBy>
  <cp:revision>10</cp:revision>
  <dcterms:created xsi:type="dcterms:W3CDTF">2013-03-04T09:38:53Z</dcterms:created>
  <dcterms:modified xsi:type="dcterms:W3CDTF">2013-03-06T13:57:57Z</dcterms:modified>
</cp:coreProperties>
</file>